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
  </p:sldMasterIdLst>
  <p:notesMasterIdLst>
    <p:notesMasterId r:id="rId23"/>
  </p:notesMasterIdLst>
  <p:handoutMasterIdLst>
    <p:handoutMasterId r:id="rId24"/>
  </p:handoutMasterIdLst>
  <p:sldIdLst>
    <p:sldId id="473" r:id="rId2"/>
    <p:sldId id="307" r:id="rId3"/>
    <p:sldId id="389" r:id="rId4"/>
    <p:sldId id="467" r:id="rId5"/>
    <p:sldId id="468" r:id="rId6"/>
    <p:sldId id="469" r:id="rId7"/>
    <p:sldId id="470" r:id="rId8"/>
    <p:sldId id="471" r:id="rId9"/>
    <p:sldId id="472" r:id="rId10"/>
    <p:sldId id="340" r:id="rId11"/>
    <p:sldId id="333" r:id="rId12"/>
    <p:sldId id="341" r:id="rId13"/>
    <p:sldId id="343" r:id="rId14"/>
    <p:sldId id="342" r:id="rId15"/>
    <p:sldId id="344" r:id="rId16"/>
    <p:sldId id="455" r:id="rId17"/>
    <p:sldId id="459" r:id="rId18"/>
    <p:sldId id="460" r:id="rId19"/>
    <p:sldId id="457" r:id="rId20"/>
    <p:sldId id="456" r:id="rId21"/>
    <p:sldId id="474" r:id="rId22"/>
  </p:sldIdLst>
  <p:sldSz cx="9144000" cy="6858000" type="screen4x3"/>
  <p:notesSz cx="6662738" cy="9832975"/>
  <p:defaultTextStyle>
    <a:defPPr>
      <a:defRPr lang="en-US"/>
    </a:defPPr>
    <a:lvl1pPr algn="ctr" rtl="0" eaLnBrk="0" fontAlgn="base" hangingPunct="0">
      <a:spcBef>
        <a:spcPct val="0"/>
      </a:spcBef>
      <a:spcAft>
        <a:spcPct val="0"/>
      </a:spcAft>
      <a:defRPr sz="2800" kern="1200">
        <a:solidFill>
          <a:srgbClr val="FFFF00"/>
        </a:solidFill>
        <a:effectLst>
          <a:outerShdw blurRad="38100" dist="38100" dir="2700000" algn="tl">
            <a:srgbClr val="000000">
              <a:alpha val="43137"/>
            </a:srgbClr>
          </a:outerShdw>
        </a:effectLst>
        <a:latin typeface="Arial" charset="0"/>
        <a:ea typeface="+mn-ea"/>
        <a:cs typeface="+mn-cs"/>
      </a:defRPr>
    </a:lvl1pPr>
    <a:lvl2pPr marL="457200" algn="ctr" rtl="0" eaLnBrk="0" fontAlgn="base" hangingPunct="0">
      <a:spcBef>
        <a:spcPct val="0"/>
      </a:spcBef>
      <a:spcAft>
        <a:spcPct val="0"/>
      </a:spcAft>
      <a:defRPr sz="2800" kern="1200">
        <a:solidFill>
          <a:srgbClr val="FFFF00"/>
        </a:solidFill>
        <a:effectLst>
          <a:outerShdw blurRad="38100" dist="38100" dir="2700000" algn="tl">
            <a:srgbClr val="000000">
              <a:alpha val="43137"/>
            </a:srgbClr>
          </a:outerShdw>
        </a:effectLst>
        <a:latin typeface="Arial" charset="0"/>
        <a:ea typeface="+mn-ea"/>
        <a:cs typeface="+mn-cs"/>
      </a:defRPr>
    </a:lvl2pPr>
    <a:lvl3pPr marL="914400" algn="ctr" rtl="0" eaLnBrk="0" fontAlgn="base" hangingPunct="0">
      <a:spcBef>
        <a:spcPct val="0"/>
      </a:spcBef>
      <a:spcAft>
        <a:spcPct val="0"/>
      </a:spcAft>
      <a:defRPr sz="2800" kern="1200">
        <a:solidFill>
          <a:srgbClr val="FFFF00"/>
        </a:solidFill>
        <a:effectLst>
          <a:outerShdw blurRad="38100" dist="38100" dir="2700000" algn="tl">
            <a:srgbClr val="000000">
              <a:alpha val="43137"/>
            </a:srgbClr>
          </a:outerShdw>
        </a:effectLst>
        <a:latin typeface="Arial" charset="0"/>
        <a:ea typeface="+mn-ea"/>
        <a:cs typeface="+mn-cs"/>
      </a:defRPr>
    </a:lvl3pPr>
    <a:lvl4pPr marL="1371600" algn="ctr" rtl="0" eaLnBrk="0" fontAlgn="base" hangingPunct="0">
      <a:spcBef>
        <a:spcPct val="0"/>
      </a:spcBef>
      <a:spcAft>
        <a:spcPct val="0"/>
      </a:spcAft>
      <a:defRPr sz="2800" kern="1200">
        <a:solidFill>
          <a:srgbClr val="FFFF00"/>
        </a:solidFill>
        <a:effectLst>
          <a:outerShdw blurRad="38100" dist="38100" dir="2700000" algn="tl">
            <a:srgbClr val="000000">
              <a:alpha val="43137"/>
            </a:srgbClr>
          </a:outerShdw>
        </a:effectLst>
        <a:latin typeface="Arial" charset="0"/>
        <a:ea typeface="+mn-ea"/>
        <a:cs typeface="+mn-cs"/>
      </a:defRPr>
    </a:lvl4pPr>
    <a:lvl5pPr marL="1828800" algn="ctr" rtl="0" eaLnBrk="0" fontAlgn="base" hangingPunct="0">
      <a:spcBef>
        <a:spcPct val="0"/>
      </a:spcBef>
      <a:spcAft>
        <a:spcPct val="0"/>
      </a:spcAft>
      <a:defRPr sz="2800" kern="1200">
        <a:solidFill>
          <a:srgbClr val="FFFF00"/>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2800" kern="1200">
        <a:solidFill>
          <a:srgbClr val="FFFF00"/>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2800" kern="1200">
        <a:solidFill>
          <a:srgbClr val="FFFF00"/>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2800" kern="1200">
        <a:solidFill>
          <a:srgbClr val="FFFF00"/>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2800" kern="1200">
        <a:solidFill>
          <a:srgbClr val="FFFF00"/>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0000"/>
    <a:srgbClr val="993300"/>
    <a:srgbClr val="CC3300"/>
    <a:srgbClr val="FF3399"/>
    <a:srgbClr val="FF0000"/>
    <a:srgbClr val="003300"/>
    <a:srgbClr val="3399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5620" autoAdjust="0"/>
    <p:restoredTop sz="94660"/>
  </p:normalViewPr>
  <p:slideViewPr>
    <p:cSldViewPr>
      <p:cViewPr>
        <p:scale>
          <a:sx n="66" d="100"/>
          <a:sy n="66" d="100"/>
        </p:scale>
        <p:origin x="-1662" y="-954"/>
      </p:cViewPr>
      <p:guideLst>
        <p:guide orient="horz" pos="2208"/>
        <p:guide pos="2880"/>
      </p:guideLst>
    </p:cSldViewPr>
  </p:slideViewPr>
  <p:notesTextViewPr>
    <p:cViewPr>
      <p:scale>
        <a:sx n="100" d="100"/>
        <a:sy n="100" d="100"/>
      </p:scale>
      <p:origin x="0" y="0"/>
    </p:cViewPr>
  </p:notesTextViewPr>
  <p:sorterViewPr>
    <p:cViewPr>
      <p:scale>
        <a:sx n="66" d="100"/>
        <a:sy n="66" d="100"/>
      </p:scale>
      <p:origin x="0" y="120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sldNum" sz="quarter" idx="3"/>
          </p:nvPr>
        </p:nvSpPr>
        <p:spPr bwMode="auto">
          <a:xfrm>
            <a:off x="5113338" y="9417050"/>
            <a:ext cx="1549400" cy="41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177" tIns="45088" rIns="90177" bIns="45088" numCol="1" anchor="b" anchorCtr="0" compatLnSpc="1">
            <a:prstTxWarp prst="textNoShape">
              <a:avLst/>
            </a:prstTxWarp>
          </a:bodyPr>
          <a:lstStyle>
            <a:lvl1pPr algn="r" defTabSz="901700">
              <a:defRPr sz="1200">
                <a:solidFill>
                  <a:schemeClr val="tx1"/>
                </a:solidFill>
                <a:effectLst/>
              </a:defRPr>
            </a:lvl1pPr>
          </a:lstStyle>
          <a:p>
            <a:fld id="{457CF8B1-D696-488F-BB2A-DEB35D019936}" type="slidenum">
              <a:rPr lang="en-US" altLang="en-US"/>
              <a:pPr/>
              <a:t>‹#›</a:t>
            </a:fld>
            <a:endParaRPr lang="en-US" altLang="en-US"/>
          </a:p>
        </p:txBody>
      </p:sp>
      <p:sp>
        <p:nvSpPr>
          <p:cNvPr id="4109" name="Rectangle 13"/>
          <p:cNvSpPr>
            <a:spLocks noGrp="1" noChangeArrowheads="1"/>
          </p:cNvSpPr>
          <p:nvPr>
            <p:ph type="ftr" sz="quarter" idx="2"/>
          </p:nvPr>
        </p:nvSpPr>
        <p:spPr bwMode="auto">
          <a:xfrm>
            <a:off x="0" y="93726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9" tIns="45715" rIns="91429" bIns="45715" numCol="1" anchor="b" anchorCtr="0" compatLnSpc="1">
            <a:prstTxWarp prst="textNoShape">
              <a:avLst/>
            </a:prstTxWarp>
          </a:bodyPr>
          <a:lstStyle>
            <a:lvl1pPr algn="l" eaLnBrk="1" hangingPunct="1">
              <a:spcBef>
                <a:spcPct val="50000"/>
              </a:spcBef>
              <a:defRPr sz="1200" b="1">
                <a:solidFill>
                  <a:srgbClr val="FF3300"/>
                </a:solidFill>
                <a:effectLst/>
              </a:defRPr>
            </a:lvl1pPr>
          </a:lstStyle>
          <a:p>
            <a:r>
              <a:rPr lang="en-US" altLang="en-US"/>
              <a:t>UAE-E-Gen-Intro-mod</a:t>
            </a:r>
          </a:p>
        </p:txBody>
      </p:sp>
    </p:spTree>
    <p:extLst>
      <p:ext uri="{BB962C8B-B14F-4D97-AF65-F5344CB8AC3E}">
        <p14:creationId xmlns:p14="http://schemas.microsoft.com/office/powerpoint/2010/main" val="859960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2887663" cy="49212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a:tailEnd/>
              </a14:hiddenLine>
            </a:ext>
          </a:extLst>
        </p:spPr>
        <p:txBody>
          <a:bodyPr vert="horz" wrap="none" lIns="90177" tIns="45088" rIns="90177" bIns="45088" numCol="1" anchor="ctr" anchorCtr="0" compatLnSpc="1">
            <a:prstTxWarp prst="textNoShape">
              <a:avLst/>
            </a:prstTxWarp>
          </a:bodyPr>
          <a:lstStyle>
            <a:lvl1pPr algn="l" defTabSz="901700">
              <a:defRPr sz="1200">
                <a:solidFill>
                  <a:schemeClr val="tx1"/>
                </a:solidFill>
                <a:effectLst/>
              </a:defRPr>
            </a:lvl1pPr>
          </a:lstStyle>
          <a:p>
            <a:endParaRPr lang="en-US" altLang="en-US"/>
          </a:p>
        </p:txBody>
      </p:sp>
      <p:sp>
        <p:nvSpPr>
          <p:cNvPr id="84995" name="Rectangle 3"/>
          <p:cNvSpPr>
            <a:spLocks noGrp="1" noChangeArrowheads="1"/>
          </p:cNvSpPr>
          <p:nvPr>
            <p:ph type="dt" idx="1"/>
          </p:nvPr>
        </p:nvSpPr>
        <p:spPr bwMode="auto">
          <a:xfrm>
            <a:off x="3775075" y="0"/>
            <a:ext cx="2887663" cy="49212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a:tailEnd/>
              </a14:hiddenLine>
            </a:ext>
          </a:extLst>
        </p:spPr>
        <p:txBody>
          <a:bodyPr vert="horz" wrap="none" lIns="90177" tIns="45088" rIns="90177" bIns="45088" numCol="1" anchor="ctr" anchorCtr="0" compatLnSpc="1">
            <a:prstTxWarp prst="textNoShape">
              <a:avLst/>
            </a:prstTxWarp>
          </a:bodyPr>
          <a:lstStyle>
            <a:lvl1pPr algn="r" defTabSz="901700">
              <a:defRPr sz="1200">
                <a:solidFill>
                  <a:schemeClr val="tx1"/>
                </a:solidFill>
                <a:effectLst/>
              </a:defRPr>
            </a:lvl1pPr>
          </a:lstStyle>
          <a:p>
            <a:endParaRPr lang="en-US" altLang="en-US"/>
          </a:p>
        </p:txBody>
      </p:sp>
      <p:sp>
        <p:nvSpPr>
          <p:cNvPr id="84996" name="Rectangle 4"/>
          <p:cNvSpPr>
            <a:spLocks noChangeArrowheads="1" noTextEdit="1"/>
          </p:cNvSpPr>
          <p:nvPr>
            <p:ph type="sldImg" idx="2"/>
          </p:nvPr>
        </p:nvSpPr>
        <p:spPr bwMode="auto">
          <a:xfrm>
            <a:off x="874713" y="738188"/>
            <a:ext cx="4914900" cy="36861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4997" name="Rectangle 5"/>
          <p:cNvSpPr>
            <a:spLocks noGrp="1" noChangeArrowheads="1"/>
          </p:cNvSpPr>
          <p:nvPr>
            <p:ph type="body" sz="quarter" idx="3"/>
          </p:nvPr>
        </p:nvSpPr>
        <p:spPr bwMode="auto">
          <a:xfrm>
            <a:off x="889000" y="4670425"/>
            <a:ext cx="4884738" cy="442436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a:tailEnd/>
              </a14:hiddenLine>
            </a:ext>
          </a:extLst>
        </p:spPr>
        <p:txBody>
          <a:bodyPr vert="horz" wrap="none" lIns="90177" tIns="45088" rIns="90177" bIns="45088" numCol="1" anchor="ctr"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4998" name="Rectangle 6"/>
          <p:cNvSpPr>
            <a:spLocks noGrp="1" noChangeArrowheads="1"/>
          </p:cNvSpPr>
          <p:nvPr>
            <p:ph type="ftr" sz="quarter" idx="4"/>
          </p:nvPr>
        </p:nvSpPr>
        <p:spPr bwMode="auto">
          <a:xfrm>
            <a:off x="0" y="9340850"/>
            <a:ext cx="2887663" cy="49212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a:tailEnd/>
              </a14:hiddenLine>
            </a:ext>
          </a:extLst>
        </p:spPr>
        <p:txBody>
          <a:bodyPr vert="horz" wrap="none" lIns="90177" tIns="45088" rIns="90177" bIns="45088" numCol="1" anchor="b" anchorCtr="0" compatLnSpc="1">
            <a:prstTxWarp prst="textNoShape">
              <a:avLst/>
            </a:prstTxWarp>
          </a:bodyPr>
          <a:lstStyle>
            <a:lvl1pPr algn="l" defTabSz="901700">
              <a:defRPr sz="1200">
                <a:solidFill>
                  <a:schemeClr val="tx1"/>
                </a:solidFill>
                <a:effectLst/>
              </a:defRPr>
            </a:lvl1pPr>
          </a:lstStyle>
          <a:p>
            <a:r>
              <a:rPr lang="en-US" altLang="en-US"/>
              <a:t>UAE-E-Gen-Intro-mod</a:t>
            </a:r>
          </a:p>
        </p:txBody>
      </p:sp>
      <p:sp>
        <p:nvSpPr>
          <p:cNvPr id="84999" name="Rectangle 7"/>
          <p:cNvSpPr>
            <a:spLocks noGrp="1" noChangeArrowheads="1"/>
          </p:cNvSpPr>
          <p:nvPr>
            <p:ph type="sldNum" sz="quarter" idx="5"/>
          </p:nvPr>
        </p:nvSpPr>
        <p:spPr bwMode="auto">
          <a:xfrm>
            <a:off x="3775075" y="9340850"/>
            <a:ext cx="2887663" cy="49212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a:tailEnd/>
              </a14:hiddenLine>
            </a:ext>
          </a:extLst>
        </p:spPr>
        <p:txBody>
          <a:bodyPr vert="horz" wrap="none" lIns="90177" tIns="45088" rIns="90177" bIns="45088" numCol="1" anchor="b" anchorCtr="0" compatLnSpc="1">
            <a:prstTxWarp prst="textNoShape">
              <a:avLst/>
            </a:prstTxWarp>
          </a:bodyPr>
          <a:lstStyle>
            <a:lvl1pPr algn="r" defTabSz="901700">
              <a:defRPr sz="1200">
                <a:solidFill>
                  <a:schemeClr val="tx1"/>
                </a:solidFill>
                <a:effectLst/>
              </a:defRPr>
            </a:lvl1pPr>
          </a:lstStyle>
          <a:p>
            <a:fld id="{530344C8-2872-444B-809E-4C7A161DF811}" type="slidenum">
              <a:rPr lang="en-US" altLang="en-US"/>
              <a:pPr/>
              <a:t>‹#›</a:t>
            </a:fld>
            <a:endParaRPr lang="en-US" altLang="en-US"/>
          </a:p>
        </p:txBody>
      </p:sp>
    </p:spTree>
    <p:extLst>
      <p:ext uri="{BB962C8B-B14F-4D97-AF65-F5344CB8AC3E}">
        <p14:creationId xmlns:p14="http://schemas.microsoft.com/office/powerpoint/2010/main" val="7307669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ChangeArrowheads="1" noTextEdit="1"/>
          </p:cNvSpPr>
          <p:nvPr>
            <p:ph type="sldImg"/>
          </p:nvPr>
        </p:nvSpPr>
        <p:spPr>
          <a:xfrm>
            <a:off x="873125" y="736600"/>
            <a:ext cx="4916488" cy="3687763"/>
          </a:xfrm>
          <a:ln/>
        </p:spPr>
      </p:sp>
      <p:sp>
        <p:nvSpPr>
          <p:cNvPr id="591875" name="Rectangle 3"/>
          <p:cNvSpPr>
            <a:spLocks noGrp="1" noChangeArrowheads="1"/>
          </p:cNvSpPr>
          <p:nvPr>
            <p:ph type="body" idx="1"/>
          </p:nvPr>
        </p:nvSpPr>
        <p:spPr>
          <a:xfrm>
            <a:off x="887413" y="4670425"/>
            <a:ext cx="4887912" cy="4425950"/>
          </a:xfrm>
        </p:spPr>
        <p:txBody>
          <a:bodyPr/>
          <a:lstStyle/>
          <a:p>
            <a:endParaRPr lang="es-E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ChangeArrowheads="1" noTextEdit="1"/>
          </p:cNvSpPr>
          <p:nvPr>
            <p:ph type="sldImg"/>
          </p:nvPr>
        </p:nvSpPr>
        <p:spPr>
          <a:xfrm>
            <a:off x="896938" y="733425"/>
            <a:ext cx="4870450" cy="3652838"/>
          </a:xfrm>
          <a:ln/>
        </p:spPr>
      </p:sp>
      <p:sp>
        <p:nvSpPr>
          <p:cNvPr id="385027" name="Rectangle 3"/>
          <p:cNvSpPr>
            <a:spLocks noGrp="1" noChangeArrowheads="1"/>
          </p:cNvSpPr>
          <p:nvPr>
            <p:ph type="body" idx="1"/>
          </p:nvPr>
        </p:nvSpPr>
        <p:spPr>
          <a:xfrm>
            <a:off x="889000" y="4632325"/>
            <a:ext cx="4884738" cy="4467225"/>
          </a:xfrm>
        </p:spPr>
        <p:txBody>
          <a:bodyPr/>
          <a:lstStyle/>
          <a:p>
            <a:pPr defTabSz="927100">
              <a:spcBef>
                <a:spcPct val="0"/>
              </a:spcBef>
            </a:pPr>
            <a:endParaRPr lang="en-GB" altLang="en-US" sz="2400" i="1"/>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Slide Number Placeholder 3"/>
          <p:cNvSpPr>
            <a:spLocks noGrp="1"/>
          </p:cNvSpPr>
          <p:nvPr>
            <p:ph type="sldNum" sz="quarter" idx="10"/>
          </p:nvPr>
        </p:nvSpPr>
        <p:spPr/>
        <p:txBody>
          <a:bodyPr/>
          <a:lstStyle>
            <a:lvl1pPr>
              <a:defRPr/>
            </a:lvl1pPr>
          </a:lstStyle>
          <a:p>
            <a:fld id="{A1F50D63-6A94-478D-B425-24FD25FD74E6}" type="slidenum">
              <a:rPr lang="en-US" altLang="en-US"/>
              <a:pPr/>
              <a:t>‹#›</a:t>
            </a:fld>
            <a:endParaRPr lang="en-US" altLang="en-US"/>
          </a:p>
        </p:txBody>
      </p:sp>
    </p:spTree>
    <p:extLst>
      <p:ext uri="{BB962C8B-B14F-4D97-AF65-F5344CB8AC3E}">
        <p14:creationId xmlns:p14="http://schemas.microsoft.com/office/powerpoint/2010/main" val="1013446681"/>
      </p:ext>
    </p:extLst>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E441D723-3D88-4946-B6E5-7EF4EED8E3F2}" type="slidenum">
              <a:rPr lang="en-US" altLang="en-US"/>
              <a:pPr/>
              <a:t>‹#›</a:t>
            </a:fld>
            <a:endParaRPr lang="en-US" altLang="en-US"/>
          </a:p>
        </p:txBody>
      </p:sp>
    </p:spTree>
    <p:extLst>
      <p:ext uri="{BB962C8B-B14F-4D97-AF65-F5344CB8AC3E}">
        <p14:creationId xmlns:p14="http://schemas.microsoft.com/office/powerpoint/2010/main" val="53944259"/>
      </p:ext>
    </p:extLst>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867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304800"/>
            <a:ext cx="56769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BE2E5365-6C9A-4365-989F-D6EE2450ED8B}" type="slidenum">
              <a:rPr lang="en-US" altLang="en-US"/>
              <a:pPr/>
              <a:t>‹#›</a:t>
            </a:fld>
            <a:endParaRPr lang="en-US" altLang="en-US"/>
          </a:p>
        </p:txBody>
      </p:sp>
    </p:spTree>
    <p:extLst>
      <p:ext uri="{BB962C8B-B14F-4D97-AF65-F5344CB8AC3E}">
        <p14:creationId xmlns:p14="http://schemas.microsoft.com/office/powerpoint/2010/main" val="684470777"/>
      </p:ext>
    </p:extLst>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08FAB9CB-B786-43A6-9F06-794394317A77}" type="slidenum">
              <a:rPr lang="en-US" altLang="en-US"/>
              <a:pPr/>
              <a:t>‹#›</a:t>
            </a:fld>
            <a:endParaRPr lang="en-US" altLang="en-US"/>
          </a:p>
        </p:txBody>
      </p:sp>
    </p:spTree>
    <p:extLst>
      <p:ext uri="{BB962C8B-B14F-4D97-AF65-F5344CB8AC3E}">
        <p14:creationId xmlns:p14="http://schemas.microsoft.com/office/powerpoint/2010/main" val="2407088670"/>
      </p:ext>
    </p:extLst>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FE412A49-68A9-451E-B9A9-0749CA885AEB}" type="slidenum">
              <a:rPr lang="en-US" altLang="en-US"/>
              <a:pPr/>
              <a:t>‹#›</a:t>
            </a:fld>
            <a:endParaRPr lang="en-US" altLang="en-US"/>
          </a:p>
        </p:txBody>
      </p:sp>
    </p:spTree>
    <p:extLst>
      <p:ext uri="{BB962C8B-B14F-4D97-AF65-F5344CB8AC3E}">
        <p14:creationId xmlns:p14="http://schemas.microsoft.com/office/powerpoint/2010/main" val="1633940876"/>
      </p:ext>
    </p:extLst>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155700"/>
            <a:ext cx="3810000" cy="5016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155700"/>
            <a:ext cx="3810000" cy="5016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4"/>
          <p:cNvSpPr>
            <a:spLocks noGrp="1"/>
          </p:cNvSpPr>
          <p:nvPr>
            <p:ph type="sldNum" sz="quarter" idx="10"/>
          </p:nvPr>
        </p:nvSpPr>
        <p:spPr/>
        <p:txBody>
          <a:bodyPr/>
          <a:lstStyle>
            <a:lvl1pPr>
              <a:defRPr/>
            </a:lvl1pPr>
          </a:lstStyle>
          <a:p>
            <a:fld id="{4842103A-2A5A-42B3-BED0-4A1A0AFC346E}" type="slidenum">
              <a:rPr lang="en-US" altLang="en-US"/>
              <a:pPr/>
              <a:t>‹#›</a:t>
            </a:fld>
            <a:endParaRPr lang="en-US" altLang="en-US"/>
          </a:p>
        </p:txBody>
      </p:sp>
    </p:spTree>
    <p:extLst>
      <p:ext uri="{BB962C8B-B14F-4D97-AF65-F5344CB8AC3E}">
        <p14:creationId xmlns:p14="http://schemas.microsoft.com/office/powerpoint/2010/main" val="183432067"/>
      </p:ext>
    </p:extLst>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10"/>
          </p:nvPr>
        </p:nvSpPr>
        <p:spPr/>
        <p:txBody>
          <a:bodyPr/>
          <a:lstStyle>
            <a:lvl1pPr>
              <a:defRPr/>
            </a:lvl1pPr>
          </a:lstStyle>
          <a:p>
            <a:fld id="{194517CC-47FA-4CB7-99E7-1108F90D0240}" type="slidenum">
              <a:rPr lang="en-US" altLang="en-US"/>
              <a:pPr/>
              <a:t>‹#›</a:t>
            </a:fld>
            <a:endParaRPr lang="en-US" altLang="en-US"/>
          </a:p>
        </p:txBody>
      </p:sp>
    </p:spTree>
    <p:extLst>
      <p:ext uri="{BB962C8B-B14F-4D97-AF65-F5344CB8AC3E}">
        <p14:creationId xmlns:p14="http://schemas.microsoft.com/office/powerpoint/2010/main" val="3707603754"/>
      </p:ext>
    </p:extLst>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fld id="{B63D9C5F-ED95-48DC-AB2B-23A8691311FF}" type="slidenum">
              <a:rPr lang="en-US" altLang="en-US"/>
              <a:pPr/>
              <a:t>‹#›</a:t>
            </a:fld>
            <a:endParaRPr lang="en-US" altLang="en-US"/>
          </a:p>
        </p:txBody>
      </p:sp>
    </p:spTree>
    <p:extLst>
      <p:ext uri="{BB962C8B-B14F-4D97-AF65-F5344CB8AC3E}">
        <p14:creationId xmlns:p14="http://schemas.microsoft.com/office/powerpoint/2010/main" val="535482163"/>
      </p:ext>
    </p:extLst>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C79780D1-64AB-46E4-B341-537D30ABF608}" type="slidenum">
              <a:rPr lang="en-US" altLang="en-US"/>
              <a:pPr/>
              <a:t>‹#›</a:t>
            </a:fld>
            <a:endParaRPr lang="en-US" altLang="en-US"/>
          </a:p>
        </p:txBody>
      </p:sp>
    </p:spTree>
    <p:extLst>
      <p:ext uri="{BB962C8B-B14F-4D97-AF65-F5344CB8AC3E}">
        <p14:creationId xmlns:p14="http://schemas.microsoft.com/office/powerpoint/2010/main" val="1374089954"/>
      </p:ext>
    </p:extLst>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7DEBCF10-9A8C-4E06-9F38-52E9B8A23C34}" type="slidenum">
              <a:rPr lang="en-US" altLang="en-US"/>
              <a:pPr/>
              <a:t>‹#›</a:t>
            </a:fld>
            <a:endParaRPr lang="en-US" altLang="en-US"/>
          </a:p>
        </p:txBody>
      </p:sp>
    </p:spTree>
    <p:extLst>
      <p:ext uri="{BB962C8B-B14F-4D97-AF65-F5344CB8AC3E}">
        <p14:creationId xmlns:p14="http://schemas.microsoft.com/office/powerpoint/2010/main" val="948262293"/>
      </p:ext>
    </p:extLst>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EDF0BCE0-D5E4-48A0-907F-B984018C1DB7}" type="slidenum">
              <a:rPr lang="en-US" altLang="en-US"/>
              <a:pPr/>
              <a:t>‹#›</a:t>
            </a:fld>
            <a:endParaRPr lang="en-US" altLang="en-US"/>
          </a:p>
        </p:txBody>
      </p:sp>
    </p:spTree>
    <p:extLst>
      <p:ext uri="{BB962C8B-B14F-4D97-AF65-F5344CB8AC3E}">
        <p14:creationId xmlns:p14="http://schemas.microsoft.com/office/powerpoint/2010/main" val="2418513091"/>
      </p:ext>
    </p:extLst>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8802" name="Rectangle 2"/>
          <p:cNvSpPr>
            <a:spLocks noGrp="1" noChangeArrowheads="1"/>
          </p:cNvSpPr>
          <p:nvPr>
            <p:ph type="title"/>
          </p:nvPr>
        </p:nvSpPr>
        <p:spPr bwMode="auto">
          <a:xfrm>
            <a:off x="685800" y="304800"/>
            <a:ext cx="7772400" cy="725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588803" name="Rectangle 3"/>
          <p:cNvSpPr>
            <a:spLocks noGrp="1" noChangeArrowheads="1"/>
          </p:cNvSpPr>
          <p:nvPr>
            <p:ph type="body" idx="1"/>
          </p:nvPr>
        </p:nvSpPr>
        <p:spPr bwMode="auto">
          <a:xfrm>
            <a:off x="685800" y="1155700"/>
            <a:ext cx="7772400" cy="501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588804" name="Rectangle 4"/>
          <p:cNvSpPr>
            <a:spLocks noGrp="1" noChangeArrowheads="1"/>
          </p:cNvSpPr>
          <p:nvPr>
            <p:ph type="sldNum" sz="quarter" idx="4"/>
          </p:nvPr>
        </p:nvSpPr>
        <p:spPr bwMode="auto">
          <a:xfrm>
            <a:off x="8534400" y="0"/>
            <a:ext cx="60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chemeClr val="accent2"/>
                </a:solidFill>
                <a:effectLst/>
              </a:defRPr>
            </a:lvl1pPr>
          </a:lstStyle>
          <a:p>
            <a:fld id="{706A2B4C-28FC-4DCF-9686-4290A0A1EAC3}" type="slidenum">
              <a:rPr lang="en-US" altLang="en-US"/>
              <a:pPr/>
              <a:t>‹#›</a:t>
            </a:fld>
            <a:endParaRPr lang="en-US" altLang="en-US"/>
          </a:p>
        </p:txBody>
      </p:sp>
      <p:pic>
        <p:nvPicPr>
          <p:cNvPr id="588805" name="Picture 5" descr="bottombar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25625" y="6224588"/>
            <a:ext cx="4638675" cy="633412"/>
          </a:xfrm>
          <a:prstGeom prst="rect">
            <a:avLst/>
          </a:prstGeom>
          <a:noFill/>
          <a:extLst>
            <a:ext uri="{909E8E84-426E-40DD-AFC4-6F175D3DCCD1}">
              <a14:hiddenFill xmlns:a14="http://schemas.microsoft.com/office/drawing/2010/main">
                <a:solidFill>
                  <a:srgbClr val="FFFFFF"/>
                </a:solidFill>
              </a14:hiddenFill>
            </a:ext>
          </a:extLst>
        </p:spPr>
      </p:pic>
      <p:pic>
        <p:nvPicPr>
          <p:cNvPr id="588806" name="Picture 6" descr="cites college large trans"/>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800" y="6196013"/>
            <a:ext cx="1676400" cy="623887"/>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wipe dir="d"/>
  </p:transition>
  <p:hf hdr="0" ftr="0" dt="0"/>
  <p:txStyles>
    <p:titleStyle>
      <a:lvl1pPr algn="ctr" rtl="0" fontAlgn="base">
        <a:spcBef>
          <a:spcPct val="0"/>
        </a:spcBef>
        <a:spcAft>
          <a:spcPct val="0"/>
        </a:spcAft>
        <a:defRPr sz="3200">
          <a:solidFill>
            <a:schemeClr val="accent2"/>
          </a:solidFill>
          <a:latin typeface="+mj-lt"/>
          <a:ea typeface="+mj-ea"/>
          <a:cs typeface="+mj-cs"/>
        </a:defRPr>
      </a:lvl1pPr>
      <a:lvl2pPr algn="ctr" rtl="0" fontAlgn="base">
        <a:spcBef>
          <a:spcPct val="0"/>
        </a:spcBef>
        <a:spcAft>
          <a:spcPct val="0"/>
        </a:spcAft>
        <a:defRPr sz="3200">
          <a:solidFill>
            <a:schemeClr val="accent2"/>
          </a:solidFill>
          <a:latin typeface="Arial" charset="0"/>
        </a:defRPr>
      </a:lvl2pPr>
      <a:lvl3pPr algn="ctr" rtl="0" fontAlgn="base">
        <a:spcBef>
          <a:spcPct val="0"/>
        </a:spcBef>
        <a:spcAft>
          <a:spcPct val="0"/>
        </a:spcAft>
        <a:defRPr sz="3200">
          <a:solidFill>
            <a:schemeClr val="accent2"/>
          </a:solidFill>
          <a:latin typeface="Arial" charset="0"/>
        </a:defRPr>
      </a:lvl3pPr>
      <a:lvl4pPr algn="ctr" rtl="0" fontAlgn="base">
        <a:spcBef>
          <a:spcPct val="0"/>
        </a:spcBef>
        <a:spcAft>
          <a:spcPct val="0"/>
        </a:spcAft>
        <a:defRPr sz="3200">
          <a:solidFill>
            <a:schemeClr val="accent2"/>
          </a:solidFill>
          <a:latin typeface="Arial" charset="0"/>
        </a:defRPr>
      </a:lvl4pPr>
      <a:lvl5pPr algn="ctr" rtl="0" fontAlgn="base">
        <a:spcBef>
          <a:spcPct val="0"/>
        </a:spcBef>
        <a:spcAft>
          <a:spcPct val="0"/>
        </a:spcAft>
        <a:defRPr sz="3200">
          <a:solidFill>
            <a:schemeClr val="accent2"/>
          </a:solidFill>
          <a:latin typeface="Arial" charset="0"/>
        </a:defRPr>
      </a:lvl5pPr>
      <a:lvl6pPr marL="457200" algn="ctr" rtl="0" fontAlgn="base">
        <a:spcBef>
          <a:spcPct val="0"/>
        </a:spcBef>
        <a:spcAft>
          <a:spcPct val="0"/>
        </a:spcAft>
        <a:defRPr sz="3200">
          <a:solidFill>
            <a:schemeClr val="accent2"/>
          </a:solidFill>
          <a:latin typeface="Arial" charset="0"/>
        </a:defRPr>
      </a:lvl6pPr>
      <a:lvl7pPr marL="914400" algn="ctr" rtl="0" fontAlgn="base">
        <a:spcBef>
          <a:spcPct val="0"/>
        </a:spcBef>
        <a:spcAft>
          <a:spcPct val="0"/>
        </a:spcAft>
        <a:defRPr sz="3200">
          <a:solidFill>
            <a:schemeClr val="accent2"/>
          </a:solidFill>
          <a:latin typeface="Arial" charset="0"/>
        </a:defRPr>
      </a:lvl7pPr>
      <a:lvl8pPr marL="1371600" algn="ctr" rtl="0" fontAlgn="base">
        <a:spcBef>
          <a:spcPct val="0"/>
        </a:spcBef>
        <a:spcAft>
          <a:spcPct val="0"/>
        </a:spcAft>
        <a:defRPr sz="3200">
          <a:solidFill>
            <a:schemeClr val="accent2"/>
          </a:solidFill>
          <a:latin typeface="Arial" charset="0"/>
        </a:defRPr>
      </a:lvl8pPr>
      <a:lvl9pPr marL="1828800" algn="ctr" rtl="0" fontAlgn="base">
        <a:spcBef>
          <a:spcPct val="0"/>
        </a:spcBef>
        <a:spcAft>
          <a:spcPct val="0"/>
        </a:spcAft>
        <a:defRPr sz="3200">
          <a:solidFill>
            <a:schemeClr val="accent2"/>
          </a:solidFill>
          <a:latin typeface="Arial" charset="0"/>
        </a:defRPr>
      </a:lvl9pPr>
    </p:titleStyle>
    <p:bodyStyle>
      <a:lvl1pPr marL="342900" indent="-342900" algn="l" rtl="0" fontAlgn="base">
        <a:spcBef>
          <a:spcPct val="55000"/>
        </a:spcBef>
        <a:spcAft>
          <a:spcPct val="15000"/>
        </a:spcAft>
        <a:buChar char="•"/>
        <a:defRPr sz="2800">
          <a:solidFill>
            <a:schemeClr val="tx1"/>
          </a:solidFill>
          <a:latin typeface="+mn-lt"/>
          <a:ea typeface="+mn-ea"/>
          <a:cs typeface="+mn-cs"/>
        </a:defRPr>
      </a:lvl1pPr>
      <a:lvl2pPr marL="742950" indent="-285750" algn="l" rtl="0" fontAlgn="base">
        <a:spcBef>
          <a:spcPct val="55000"/>
        </a:spcBef>
        <a:spcAft>
          <a:spcPct val="15000"/>
        </a:spcAft>
        <a:buChar char="–"/>
        <a:defRPr sz="2400">
          <a:solidFill>
            <a:schemeClr val="tx1"/>
          </a:solidFill>
          <a:latin typeface="+mn-lt"/>
        </a:defRPr>
      </a:lvl2pPr>
      <a:lvl3pPr marL="1143000" indent="-228600" algn="l" rtl="0" fontAlgn="base">
        <a:spcBef>
          <a:spcPct val="55000"/>
        </a:spcBef>
        <a:spcAft>
          <a:spcPct val="15000"/>
        </a:spcAft>
        <a:buChar char="•"/>
        <a:defRPr sz="2000">
          <a:solidFill>
            <a:schemeClr val="tx1"/>
          </a:solidFill>
          <a:latin typeface="+mn-lt"/>
        </a:defRPr>
      </a:lvl3pPr>
      <a:lvl4pPr marL="1600200" indent="-228600" algn="l" rtl="0" fontAlgn="base">
        <a:spcBef>
          <a:spcPct val="55000"/>
        </a:spcBef>
        <a:spcAft>
          <a:spcPct val="15000"/>
        </a:spcAft>
        <a:buChar char="–"/>
        <a:defRPr sz="2000">
          <a:solidFill>
            <a:schemeClr val="bg1"/>
          </a:solidFill>
          <a:latin typeface="+mn-lt"/>
        </a:defRPr>
      </a:lvl4pPr>
      <a:lvl5pPr marL="2057400" indent="-228600" algn="l" rtl="0" fontAlgn="base">
        <a:spcBef>
          <a:spcPct val="55000"/>
        </a:spcBef>
        <a:spcAft>
          <a:spcPct val="15000"/>
        </a:spcAft>
        <a:buChar char="»"/>
        <a:defRPr sz="2000">
          <a:solidFill>
            <a:schemeClr val="bg1"/>
          </a:solidFill>
          <a:latin typeface="+mn-lt"/>
        </a:defRPr>
      </a:lvl5pPr>
      <a:lvl6pPr marL="2514600" indent="-228600" algn="l" rtl="0" fontAlgn="base">
        <a:spcBef>
          <a:spcPct val="55000"/>
        </a:spcBef>
        <a:spcAft>
          <a:spcPct val="15000"/>
        </a:spcAft>
        <a:buChar char="»"/>
        <a:defRPr sz="2000">
          <a:solidFill>
            <a:schemeClr val="bg1"/>
          </a:solidFill>
          <a:latin typeface="+mn-lt"/>
        </a:defRPr>
      </a:lvl6pPr>
      <a:lvl7pPr marL="2971800" indent="-228600" algn="l" rtl="0" fontAlgn="base">
        <a:spcBef>
          <a:spcPct val="55000"/>
        </a:spcBef>
        <a:spcAft>
          <a:spcPct val="15000"/>
        </a:spcAft>
        <a:buChar char="»"/>
        <a:defRPr sz="2000">
          <a:solidFill>
            <a:schemeClr val="bg1"/>
          </a:solidFill>
          <a:latin typeface="+mn-lt"/>
        </a:defRPr>
      </a:lvl7pPr>
      <a:lvl8pPr marL="3429000" indent="-228600" algn="l" rtl="0" fontAlgn="base">
        <a:spcBef>
          <a:spcPct val="55000"/>
        </a:spcBef>
        <a:spcAft>
          <a:spcPct val="15000"/>
        </a:spcAft>
        <a:buChar char="»"/>
        <a:defRPr sz="2000">
          <a:solidFill>
            <a:schemeClr val="bg1"/>
          </a:solidFill>
          <a:latin typeface="+mn-lt"/>
        </a:defRPr>
      </a:lvl8pPr>
      <a:lvl9pPr marL="3886200" indent="-228600" algn="l" rtl="0" fontAlgn="base">
        <a:spcBef>
          <a:spcPct val="55000"/>
        </a:spcBef>
        <a:spcAft>
          <a:spcPct val="1500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hyperlink" Target="http://www.funnypictures.tv/html/animated-gifs/animals/2006-06-12/animals_1150173732d128017.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fld id="{ED28749E-1695-49B6-975A-CF45A7ADF181}" type="slidenum">
              <a:rPr lang="en-US" altLang="en-US"/>
              <a:pPr/>
              <a:t>1</a:t>
            </a:fld>
            <a:endParaRPr lang="en-US" altLang="en-US"/>
          </a:p>
        </p:txBody>
      </p:sp>
      <p:sp>
        <p:nvSpPr>
          <p:cNvPr id="590850" name="Rectangle 2"/>
          <p:cNvSpPr>
            <a:spLocks noChangeArrowheads="1"/>
          </p:cNvSpPr>
          <p:nvPr/>
        </p:nvSpPr>
        <p:spPr bwMode="auto">
          <a:xfrm>
            <a:off x="3048000" y="3429000"/>
            <a:ext cx="58674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l">
              <a:defRPr sz="2400">
                <a:solidFill>
                  <a:schemeClr val="tx1"/>
                </a:solidFill>
                <a:latin typeface="Arial" charset="0"/>
              </a:defRPr>
            </a:lvl1pPr>
            <a:lvl2pPr algn="l">
              <a:defRPr sz="2400">
                <a:solidFill>
                  <a:schemeClr val="tx1"/>
                </a:solidFill>
                <a:latin typeface="Arial" charset="0"/>
              </a:defRPr>
            </a:lvl2pPr>
            <a:lvl3pPr algn="l">
              <a:defRPr sz="2400">
                <a:solidFill>
                  <a:schemeClr val="tx1"/>
                </a:solidFill>
                <a:latin typeface="Arial" charset="0"/>
              </a:defRPr>
            </a:lvl3pPr>
            <a:lvl4pPr algn="l">
              <a:defRPr sz="2400">
                <a:solidFill>
                  <a:schemeClr val="tx1"/>
                </a:solidFill>
                <a:latin typeface="Arial" charset="0"/>
              </a:defRPr>
            </a:lvl4pPr>
            <a:lvl5pPr algn="l">
              <a:defRPr sz="2400">
                <a:solidFill>
                  <a:schemeClr val="tx1"/>
                </a:solidFill>
                <a:latin typeface="Arial" charset="0"/>
              </a:defRPr>
            </a:lvl5pPr>
            <a:lvl6pPr marL="457200" eaLnBrk="0" fontAlgn="base" hangingPunct="0">
              <a:spcBef>
                <a:spcPct val="0"/>
              </a:spcBef>
              <a:spcAft>
                <a:spcPct val="0"/>
              </a:spcAft>
              <a:defRPr sz="2400">
                <a:solidFill>
                  <a:schemeClr val="tx1"/>
                </a:solidFill>
                <a:latin typeface="Arial" charset="0"/>
              </a:defRPr>
            </a:lvl6pPr>
            <a:lvl7pPr marL="914400" eaLnBrk="0" fontAlgn="base" hangingPunct="0">
              <a:spcBef>
                <a:spcPct val="0"/>
              </a:spcBef>
              <a:spcAft>
                <a:spcPct val="0"/>
              </a:spcAft>
              <a:defRPr sz="2400">
                <a:solidFill>
                  <a:schemeClr val="tx1"/>
                </a:solidFill>
                <a:latin typeface="Arial" charset="0"/>
              </a:defRPr>
            </a:lvl7pPr>
            <a:lvl8pPr marL="1371600" eaLnBrk="0" fontAlgn="base" hangingPunct="0">
              <a:spcBef>
                <a:spcPct val="0"/>
              </a:spcBef>
              <a:spcAft>
                <a:spcPct val="0"/>
              </a:spcAft>
              <a:defRPr sz="2400">
                <a:solidFill>
                  <a:schemeClr val="tx1"/>
                </a:solidFill>
                <a:latin typeface="Arial" charset="0"/>
              </a:defRPr>
            </a:lvl8pPr>
            <a:lvl9pPr marL="1828800" eaLnBrk="0" fontAlgn="base" hangingPunct="0">
              <a:spcBef>
                <a:spcPct val="0"/>
              </a:spcBef>
              <a:spcAft>
                <a:spcPct val="0"/>
              </a:spcAft>
              <a:defRPr sz="2400">
                <a:solidFill>
                  <a:schemeClr val="tx1"/>
                </a:solidFill>
                <a:latin typeface="Arial" charset="0"/>
              </a:defRPr>
            </a:lvl9pPr>
          </a:lstStyle>
          <a:p>
            <a:pPr algn="r" eaLnBrk="1" hangingPunct="1">
              <a:spcBef>
                <a:spcPct val="30000"/>
              </a:spcBef>
              <a:spcAft>
                <a:spcPct val="5000"/>
              </a:spcAft>
            </a:pPr>
            <a:r>
              <a:rPr lang="en-US" altLang="en-US" sz="4000" b="1">
                <a:solidFill>
                  <a:srgbClr val="000099"/>
                </a:solidFill>
                <a:effectLst/>
              </a:rPr>
              <a:t>Permits and Certificates</a:t>
            </a:r>
          </a:p>
          <a:p>
            <a:pPr algn="r" eaLnBrk="1" hangingPunct="1">
              <a:spcBef>
                <a:spcPct val="30000"/>
              </a:spcBef>
              <a:spcAft>
                <a:spcPct val="5000"/>
              </a:spcAft>
            </a:pPr>
            <a:endParaRPr lang="en-US" altLang="en-US" sz="1600" b="1" i="1">
              <a:solidFill>
                <a:srgbClr val="000099"/>
              </a:solidFill>
              <a:effectLst/>
            </a:endParaRPr>
          </a:p>
        </p:txBody>
      </p:sp>
      <p:pic>
        <p:nvPicPr>
          <p:cNvPr id="590851" name="Picture 3" descr="UNE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6775" y="76200"/>
            <a:ext cx="623888" cy="695325"/>
          </a:xfrm>
          <a:prstGeom prst="rect">
            <a:avLst/>
          </a:prstGeom>
          <a:noFill/>
          <a:extLst>
            <a:ext uri="{909E8E84-426E-40DD-AFC4-6F175D3DCCD1}">
              <a14:hiddenFill xmlns:a14="http://schemas.microsoft.com/office/drawing/2010/main">
                <a:solidFill>
                  <a:srgbClr val="FFFFFF"/>
                </a:solidFill>
              </a14:hiddenFill>
            </a:ext>
          </a:extLst>
        </p:spPr>
      </p:pic>
      <p:sp>
        <p:nvSpPr>
          <p:cNvPr id="590852" name="Rectangle 4"/>
          <p:cNvSpPr>
            <a:spLocks noChangeArrowheads="1"/>
          </p:cNvSpPr>
          <p:nvPr/>
        </p:nvSpPr>
        <p:spPr bwMode="auto">
          <a:xfrm>
            <a:off x="5732463" y="180975"/>
            <a:ext cx="3306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l">
              <a:defRPr sz="2400">
                <a:solidFill>
                  <a:schemeClr val="tx1"/>
                </a:solidFill>
                <a:latin typeface="Arial" charset="0"/>
              </a:defRPr>
            </a:lvl1pPr>
            <a:lvl2pPr algn="l">
              <a:defRPr sz="2400">
                <a:solidFill>
                  <a:schemeClr val="tx1"/>
                </a:solidFill>
                <a:latin typeface="Arial" charset="0"/>
              </a:defRPr>
            </a:lvl2pPr>
            <a:lvl3pPr algn="l">
              <a:defRPr sz="2400">
                <a:solidFill>
                  <a:schemeClr val="tx1"/>
                </a:solidFill>
                <a:latin typeface="Arial" charset="0"/>
              </a:defRPr>
            </a:lvl3pPr>
            <a:lvl4pPr algn="l">
              <a:defRPr sz="2400">
                <a:solidFill>
                  <a:schemeClr val="tx1"/>
                </a:solidFill>
                <a:latin typeface="Arial" charset="0"/>
              </a:defRPr>
            </a:lvl4pPr>
            <a:lvl5pPr algn="l">
              <a:defRPr sz="2400">
                <a:solidFill>
                  <a:schemeClr val="tx1"/>
                </a:solidFill>
                <a:latin typeface="Arial" charset="0"/>
              </a:defRPr>
            </a:lvl5pPr>
            <a:lvl6pPr marL="457200" eaLnBrk="0" fontAlgn="base" hangingPunct="0">
              <a:spcBef>
                <a:spcPct val="0"/>
              </a:spcBef>
              <a:spcAft>
                <a:spcPct val="0"/>
              </a:spcAft>
              <a:defRPr sz="2400">
                <a:solidFill>
                  <a:schemeClr val="tx1"/>
                </a:solidFill>
                <a:latin typeface="Arial" charset="0"/>
              </a:defRPr>
            </a:lvl6pPr>
            <a:lvl7pPr marL="914400" eaLnBrk="0" fontAlgn="base" hangingPunct="0">
              <a:spcBef>
                <a:spcPct val="0"/>
              </a:spcBef>
              <a:spcAft>
                <a:spcPct val="0"/>
              </a:spcAft>
              <a:defRPr sz="2400">
                <a:solidFill>
                  <a:schemeClr val="tx1"/>
                </a:solidFill>
                <a:latin typeface="Arial" charset="0"/>
              </a:defRPr>
            </a:lvl7pPr>
            <a:lvl8pPr marL="1371600" eaLnBrk="0" fontAlgn="base" hangingPunct="0">
              <a:spcBef>
                <a:spcPct val="0"/>
              </a:spcBef>
              <a:spcAft>
                <a:spcPct val="0"/>
              </a:spcAft>
              <a:defRPr sz="2400">
                <a:solidFill>
                  <a:schemeClr val="tx1"/>
                </a:solidFill>
                <a:latin typeface="Arial" charset="0"/>
              </a:defRPr>
            </a:lvl8pPr>
            <a:lvl9pPr marL="1828800" eaLnBrk="0" fontAlgn="base" hangingPunct="0">
              <a:spcBef>
                <a:spcPct val="0"/>
              </a:spcBef>
              <a:spcAft>
                <a:spcPct val="0"/>
              </a:spcAft>
              <a:defRPr sz="2400">
                <a:solidFill>
                  <a:schemeClr val="tx1"/>
                </a:solidFill>
                <a:latin typeface="Arial" charset="0"/>
              </a:defRPr>
            </a:lvl9pPr>
          </a:lstStyle>
          <a:p>
            <a:pPr eaLnBrk="1" hangingPunct="1">
              <a:spcBef>
                <a:spcPct val="30000"/>
              </a:spcBef>
              <a:spcAft>
                <a:spcPct val="5000"/>
              </a:spcAft>
            </a:pPr>
            <a:r>
              <a:rPr lang="en-US" altLang="en-US" b="1">
                <a:effectLst/>
              </a:rPr>
              <a:t>CITES Secretariat</a:t>
            </a:r>
            <a:endParaRPr lang="en-US" altLang="en-US" sz="2000" b="1">
              <a:effectLst/>
            </a:endParaRPr>
          </a:p>
        </p:txBody>
      </p:sp>
      <p:pic>
        <p:nvPicPr>
          <p:cNvPr id="5908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38113"/>
            <a:ext cx="2743200" cy="2743200"/>
          </a:xfrm>
          <a:prstGeom prst="rect">
            <a:avLst/>
          </a:prstGeom>
          <a:noFill/>
          <a:ln>
            <a:noFill/>
          </a:ln>
          <a:effectLst/>
          <a:extLst>
            <a:ext uri="{909E8E84-426E-40DD-AFC4-6F175D3DCCD1}">
              <a14:hiddenFill xmlns:a14="http://schemas.microsoft.com/office/drawing/2010/main">
                <a:solidFill>
                  <a:schemeClr val="accent1">
                    <a:alpha val="50000"/>
                  </a:schemeClr>
                </a:solidFill>
              </a14:hiddenFill>
            </a:ext>
            <a:ext uri="{91240B29-F687-4F45-9708-019B960494DF}">
              <a14:hiddenLine xmlns:a14="http://schemas.microsoft.com/office/drawing/2010/main" w="57150">
                <a:solidFill>
                  <a:srgbClr val="FFCC00"/>
                </a:solidFill>
                <a:miter lim="800000"/>
                <a:headEnd/>
                <a:tailEnd type="none" w="lg" len="med"/>
              </a14:hiddenLine>
            </a:ext>
            <a:ext uri="{AF507438-7753-43E0-B8FC-AC1667EBCBE1}">
              <a14:hiddenEffects xmlns:a14="http://schemas.microsoft.com/office/drawing/2010/main">
                <a:effectLst>
                  <a:outerShdw dist="107763" dir="8100000" algn="ctr" rotWithShape="0">
                    <a:schemeClr val="bg2">
                      <a:alpha val="50000"/>
                    </a:schemeClr>
                  </a:outerShdw>
                </a:effectLst>
              </a14:hiddenEffects>
            </a:ext>
          </a:extLst>
        </p:spPr>
      </p:pic>
      <p:pic>
        <p:nvPicPr>
          <p:cNvPr id="590854" name="Picture 6"/>
          <p:cNvPicPr>
            <a:picLocks noChangeAspect="1" noChangeArrowheads="1"/>
          </p:cNvPicPr>
          <p:nvPr/>
        </p:nvPicPr>
        <p:blipFill>
          <a:blip r:embed="rId5">
            <a:extLst>
              <a:ext uri="{28A0092B-C50C-407E-A947-70E740481C1C}">
                <a14:useLocalDpi xmlns:a14="http://schemas.microsoft.com/office/drawing/2010/main" val="0"/>
              </a:ext>
            </a:extLst>
          </a:blip>
          <a:srcRect l="-462" b="578"/>
          <a:stretch>
            <a:fillRect/>
          </a:stretch>
        </p:blipFill>
        <p:spPr bwMode="auto">
          <a:xfrm>
            <a:off x="2946400" y="138113"/>
            <a:ext cx="2771775" cy="2743200"/>
          </a:xfrm>
          <a:prstGeom prst="rect">
            <a:avLst/>
          </a:prstGeom>
          <a:noFill/>
          <a:ln>
            <a:noFill/>
          </a:ln>
          <a:effectLst/>
          <a:extLst>
            <a:ext uri="{909E8E84-426E-40DD-AFC4-6F175D3DCCD1}">
              <a14:hiddenFill xmlns:a14="http://schemas.microsoft.com/office/drawing/2010/main">
                <a:solidFill>
                  <a:schemeClr val="accent1">
                    <a:alpha val="50000"/>
                  </a:schemeClr>
                </a:solidFill>
              </a14:hiddenFill>
            </a:ext>
            <a:ext uri="{91240B29-F687-4F45-9708-019B960494DF}">
              <a14:hiddenLine xmlns:a14="http://schemas.microsoft.com/office/drawing/2010/main" w="57150">
                <a:solidFill>
                  <a:srgbClr val="FFCC00"/>
                </a:solidFill>
                <a:miter lim="800000"/>
                <a:headEnd/>
                <a:tailEnd type="none" w="lg" len="med"/>
              </a14:hiddenLine>
            </a:ext>
            <a:ext uri="{AF507438-7753-43E0-B8FC-AC1667EBCBE1}">
              <a14:hiddenEffects xmlns:a14="http://schemas.microsoft.com/office/drawing/2010/main">
                <a:effectLst>
                  <a:outerShdw dist="107763" dir="8100000" algn="ctr" rotWithShape="0">
                    <a:schemeClr val="bg2">
                      <a:alpha val="50000"/>
                    </a:schemeClr>
                  </a:outerShdw>
                </a:effectLst>
              </a14:hiddenEffects>
            </a:ext>
          </a:extLst>
        </p:spPr>
      </p:pic>
      <p:pic>
        <p:nvPicPr>
          <p:cNvPr id="59085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2938463"/>
            <a:ext cx="2711450" cy="2786062"/>
          </a:xfrm>
          <a:prstGeom prst="rect">
            <a:avLst/>
          </a:prstGeom>
          <a:noFill/>
          <a:ln>
            <a:noFill/>
          </a:ln>
          <a:effectLst/>
          <a:extLst>
            <a:ext uri="{909E8E84-426E-40DD-AFC4-6F175D3DCCD1}">
              <a14:hiddenFill xmlns:a14="http://schemas.microsoft.com/office/drawing/2010/main">
                <a:solidFill>
                  <a:schemeClr val="accent1">
                    <a:alpha val="50000"/>
                  </a:schemeClr>
                </a:solidFill>
              </a14:hiddenFill>
            </a:ext>
            <a:ext uri="{91240B29-F687-4F45-9708-019B960494DF}">
              <a14:hiddenLine xmlns:a14="http://schemas.microsoft.com/office/drawing/2010/main" w="57150">
                <a:solidFill>
                  <a:srgbClr val="FFCC00"/>
                </a:solidFill>
                <a:miter lim="800000"/>
                <a:headEnd/>
                <a:tailEnd type="none" w="lg" len="med"/>
              </a14:hiddenLine>
            </a:ext>
            <a:ext uri="{AF507438-7753-43E0-B8FC-AC1667EBCBE1}">
              <a14:hiddenEffects xmlns:a14="http://schemas.microsoft.com/office/drawing/2010/main">
                <a:effectLst>
                  <a:outerShdw dist="107763" dir="2700000" algn="ctr" rotWithShape="0">
                    <a:schemeClr val="bg2">
                      <a:alpha val="50000"/>
                    </a:schemeClr>
                  </a:outerShdw>
                </a:effectLst>
              </a14:hiddenEffects>
            </a:ext>
          </a:extLst>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6C736CF-9310-4660-8134-CA8FE0527CDC}" type="slidenum">
              <a:rPr lang="en-US" altLang="en-US"/>
              <a:pPr/>
              <a:t>10</a:t>
            </a:fld>
            <a:endParaRPr lang="en-US" altLang="en-US"/>
          </a:p>
        </p:txBody>
      </p:sp>
      <p:sp>
        <p:nvSpPr>
          <p:cNvPr id="399362" name="Rectangle 2"/>
          <p:cNvSpPr>
            <a:spLocks noGrp="1" noChangeArrowheads="1"/>
          </p:cNvSpPr>
          <p:nvPr>
            <p:ph type="title"/>
          </p:nvPr>
        </p:nvSpPr>
        <p:spPr/>
        <p:txBody>
          <a:bodyPr/>
          <a:lstStyle/>
          <a:p>
            <a:r>
              <a:rPr lang="en-US" altLang="en-US"/>
              <a:t>Normal procedures</a:t>
            </a:r>
          </a:p>
        </p:txBody>
      </p:sp>
      <p:sp>
        <p:nvSpPr>
          <p:cNvPr id="399363" name="Rectangle 3"/>
          <p:cNvSpPr>
            <a:spLocks noGrp="1" noChangeArrowheads="1"/>
          </p:cNvSpPr>
          <p:nvPr>
            <p:ph type="body" idx="1"/>
          </p:nvPr>
        </p:nvSpPr>
        <p:spPr>
          <a:xfrm>
            <a:off x="685800" y="1155700"/>
            <a:ext cx="8077200" cy="5016500"/>
          </a:xfrm>
        </p:spPr>
        <p:txBody>
          <a:bodyPr/>
          <a:lstStyle/>
          <a:p>
            <a:pPr>
              <a:spcBef>
                <a:spcPct val="30000"/>
              </a:spcBef>
            </a:pPr>
            <a:r>
              <a:rPr lang="en-US" altLang="en-US" sz="2400">
                <a:solidFill>
                  <a:schemeClr val="accent2"/>
                </a:solidFill>
              </a:rPr>
              <a:t>Appendix I export</a:t>
            </a:r>
          </a:p>
          <a:p>
            <a:pPr lvl="1">
              <a:spcBef>
                <a:spcPct val="30000"/>
              </a:spcBef>
            </a:pPr>
            <a:r>
              <a:rPr lang="en-US" altLang="en-US"/>
              <a:t>Once an import permit is obtained from the Management Authority of the country of import, only then may an export permit be issued by the Management Authority of the country of export</a:t>
            </a:r>
          </a:p>
          <a:p>
            <a:pPr lvl="1">
              <a:spcBef>
                <a:spcPct val="30000"/>
              </a:spcBef>
            </a:pPr>
            <a:r>
              <a:rPr lang="en-US" altLang="en-US"/>
              <a:t>In every case, the export permit may be issued only upon presentation of the import permit, and only if:</a:t>
            </a:r>
          </a:p>
          <a:p>
            <a:pPr lvl="2">
              <a:spcBef>
                <a:spcPct val="30000"/>
              </a:spcBef>
            </a:pPr>
            <a:r>
              <a:rPr lang="en-US" altLang="en-US" sz="1800"/>
              <a:t>the export will not be detrimental to the survival of the species</a:t>
            </a:r>
          </a:p>
          <a:p>
            <a:pPr lvl="2">
              <a:spcBef>
                <a:spcPct val="30000"/>
              </a:spcBef>
            </a:pPr>
            <a:r>
              <a:rPr lang="en-US" altLang="en-US" sz="1800"/>
              <a:t>the specimen was acquired in accordance with national wildlife protection laws</a:t>
            </a:r>
          </a:p>
          <a:p>
            <a:pPr lvl="2">
              <a:spcBef>
                <a:spcPct val="30000"/>
              </a:spcBef>
            </a:pPr>
            <a:r>
              <a:rPr lang="en-US" altLang="en-US" sz="1800"/>
              <a:t>any live specimen will be shipped in a manner which will minimize the risk of injury, damage to health or cruel treatment</a:t>
            </a:r>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E782F37-E884-48E4-8CD7-6BD1E013708E}" type="slidenum">
              <a:rPr lang="en-US" altLang="en-US"/>
              <a:pPr/>
              <a:t>11</a:t>
            </a:fld>
            <a:endParaRPr lang="en-US" altLang="en-US"/>
          </a:p>
        </p:txBody>
      </p:sp>
      <p:sp>
        <p:nvSpPr>
          <p:cNvPr id="384002" name="Rectangle 2"/>
          <p:cNvSpPr>
            <a:spLocks noGrp="1" noChangeArrowheads="1"/>
          </p:cNvSpPr>
          <p:nvPr>
            <p:ph type="title"/>
          </p:nvPr>
        </p:nvSpPr>
        <p:spPr/>
        <p:txBody>
          <a:bodyPr/>
          <a:lstStyle/>
          <a:p>
            <a:r>
              <a:rPr lang="en-US" altLang="en-US"/>
              <a:t>Normal procedures</a:t>
            </a:r>
            <a:endParaRPr lang="en-GB" altLang="en-US"/>
          </a:p>
        </p:txBody>
      </p:sp>
      <p:sp>
        <p:nvSpPr>
          <p:cNvPr id="384003" name="Rectangle 3"/>
          <p:cNvSpPr>
            <a:spLocks noGrp="1" noChangeArrowheads="1"/>
          </p:cNvSpPr>
          <p:nvPr>
            <p:ph type="body" idx="1"/>
          </p:nvPr>
        </p:nvSpPr>
        <p:spPr>
          <a:xfrm>
            <a:off x="685800" y="1155700"/>
            <a:ext cx="7772400" cy="4887913"/>
          </a:xfrm>
        </p:spPr>
        <p:txBody>
          <a:bodyPr/>
          <a:lstStyle/>
          <a:p>
            <a:pPr>
              <a:spcBef>
                <a:spcPct val="30000"/>
              </a:spcBef>
            </a:pPr>
            <a:r>
              <a:rPr lang="en-US" altLang="en-US" sz="2400">
                <a:solidFill>
                  <a:schemeClr val="accent2"/>
                </a:solidFill>
              </a:rPr>
              <a:t>Appendix I re-export</a:t>
            </a:r>
          </a:p>
          <a:p>
            <a:pPr lvl="1">
              <a:spcBef>
                <a:spcPct val="30000"/>
              </a:spcBef>
            </a:pPr>
            <a:r>
              <a:rPr lang="en-US" altLang="en-US"/>
              <a:t>The re-export certificate may be issued only if the specimen was imported in accordance with the Convention</a:t>
            </a:r>
          </a:p>
          <a:p>
            <a:pPr lvl="1">
              <a:spcBef>
                <a:spcPct val="30000"/>
              </a:spcBef>
            </a:pPr>
            <a:r>
              <a:rPr lang="en-US" altLang="en-US"/>
              <a:t>In the case of live specimens:</a:t>
            </a:r>
          </a:p>
          <a:p>
            <a:pPr lvl="2">
              <a:spcBef>
                <a:spcPct val="30000"/>
              </a:spcBef>
            </a:pPr>
            <a:r>
              <a:rPr lang="en-US" altLang="en-US"/>
              <a:t>the preparation and shipment will minimize the risk of injury, damage to health or cruel treatment</a:t>
            </a:r>
          </a:p>
          <a:p>
            <a:pPr lvl="2">
              <a:spcBef>
                <a:spcPct val="30000"/>
              </a:spcBef>
            </a:pPr>
            <a:r>
              <a:rPr lang="en-US" altLang="en-US"/>
              <a:t>a valid import permit was granted </a:t>
            </a:r>
            <a:br>
              <a:rPr lang="en-US" altLang="en-US"/>
            </a:br>
            <a:r>
              <a:rPr lang="en-US" altLang="en-US"/>
              <a:t>by the country of destination</a:t>
            </a:r>
            <a:endParaRPr lang="en-GB" altLang="en-US"/>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C3E3768-1409-4CDD-BB01-F7A5209408C3}" type="slidenum">
              <a:rPr lang="en-US" altLang="en-US"/>
              <a:pPr/>
              <a:t>12</a:t>
            </a:fld>
            <a:endParaRPr lang="en-US" altLang="en-US"/>
          </a:p>
        </p:txBody>
      </p:sp>
      <p:sp>
        <p:nvSpPr>
          <p:cNvPr id="400386" name="Rectangle 2"/>
          <p:cNvSpPr>
            <a:spLocks noGrp="1" noChangeArrowheads="1"/>
          </p:cNvSpPr>
          <p:nvPr>
            <p:ph type="title"/>
          </p:nvPr>
        </p:nvSpPr>
        <p:spPr/>
        <p:txBody>
          <a:bodyPr/>
          <a:lstStyle/>
          <a:p>
            <a:r>
              <a:rPr lang="en-US" altLang="en-US"/>
              <a:t>Normal procedures</a:t>
            </a:r>
          </a:p>
        </p:txBody>
      </p:sp>
      <p:sp>
        <p:nvSpPr>
          <p:cNvPr id="400387" name="Rectangle 3"/>
          <p:cNvSpPr>
            <a:spLocks noGrp="1" noChangeArrowheads="1"/>
          </p:cNvSpPr>
          <p:nvPr>
            <p:ph type="body" idx="1"/>
          </p:nvPr>
        </p:nvSpPr>
        <p:spPr>
          <a:xfrm>
            <a:off x="685800" y="1155700"/>
            <a:ext cx="8229600" cy="5016500"/>
          </a:xfrm>
        </p:spPr>
        <p:txBody>
          <a:bodyPr/>
          <a:lstStyle/>
          <a:p>
            <a:pPr>
              <a:spcBef>
                <a:spcPct val="30000"/>
              </a:spcBef>
            </a:pPr>
            <a:r>
              <a:rPr lang="en-US" altLang="en-US" sz="2400">
                <a:solidFill>
                  <a:schemeClr val="accent2"/>
                </a:solidFill>
              </a:rPr>
              <a:t>Appendix II export</a:t>
            </a:r>
          </a:p>
          <a:p>
            <a:pPr lvl="1">
              <a:spcBef>
                <a:spcPct val="30000"/>
              </a:spcBef>
            </a:pPr>
            <a:r>
              <a:rPr lang="en-US" altLang="en-US"/>
              <a:t>For export of Appendix II specimens, the Convention requires an </a:t>
            </a:r>
            <a:r>
              <a:rPr lang="en-US" altLang="en-US">
                <a:solidFill>
                  <a:schemeClr val="accent2"/>
                </a:solidFill>
              </a:rPr>
              <a:t>export permit</a:t>
            </a:r>
            <a:r>
              <a:rPr lang="en-US" altLang="en-US"/>
              <a:t> only</a:t>
            </a:r>
          </a:p>
          <a:p>
            <a:pPr lvl="1">
              <a:spcBef>
                <a:spcPct val="30000"/>
              </a:spcBef>
            </a:pPr>
            <a:r>
              <a:rPr lang="en-US" altLang="en-US"/>
              <a:t>The Convention </a:t>
            </a:r>
            <a:r>
              <a:rPr lang="en-US" altLang="en-US">
                <a:solidFill>
                  <a:schemeClr val="accent2"/>
                </a:solidFill>
              </a:rPr>
              <a:t>does not require an import permit</a:t>
            </a:r>
            <a:r>
              <a:rPr lang="en-US" altLang="en-US"/>
              <a:t>, and any requirement by a Party for an import permit for Appendix II specimens is a stricter domestic measure, allowed under the provisions of Article XIV</a:t>
            </a:r>
          </a:p>
          <a:p>
            <a:pPr lvl="1">
              <a:spcBef>
                <a:spcPct val="30000"/>
              </a:spcBef>
            </a:pPr>
            <a:r>
              <a:rPr lang="en-US" altLang="en-US"/>
              <a:t>In every case, an export permit may be issued only if:</a:t>
            </a:r>
          </a:p>
          <a:p>
            <a:pPr lvl="2">
              <a:spcBef>
                <a:spcPct val="30000"/>
              </a:spcBef>
            </a:pPr>
            <a:r>
              <a:rPr lang="en-US" altLang="en-US" sz="1800"/>
              <a:t>The export will not be detrimental to the survival of the species</a:t>
            </a:r>
          </a:p>
          <a:p>
            <a:pPr lvl="2">
              <a:spcBef>
                <a:spcPct val="30000"/>
              </a:spcBef>
            </a:pPr>
            <a:r>
              <a:rPr lang="en-US" altLang="en-US" sz="1800"/>
              <a:t>The specimen was acquired in accordance with the national wildlife legislation</a:t>
            </a:r>
          </a:p>
          <a:p>
            <a:pPr lvl="2">
              <a:spcBef>
                <a:spcPct val="30000"/>
              </a:spcBef>
            </a:pPr>
            <a:r>
              <a:rPr lang="en-US" altLang="en-US" sz="1800"/>
              <a:t>Any live specimen will be shipped in a manner which will minimize the </a:t>
            </a:r>
            <a:r>
              <a:rPr lang="en-GB" altLang="en-US" sz="1800"/>
              <a:t>risk of injury, damage to health or cruel treatment</a:t>
            </a:r>
            <a:endParaRPr lang="en-US" altLang="en-US" sz="180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57DFD94-3F94-4D1E-BE41-1FFF9311141B}" type="slidenum">
              <a:rPr lang="en-US" altLang="en-US"/>
              <a:pPr/>
              <a:t>13</a:t>
            </a:fld>
            <a:endParaRPr lang="en-US" altLang="en-US"/>
          </a:p>
        </p:txBody>
      </p:sp>
      <p:sp>
        <p:nvSpPr>
          <p:cNvPr id="402434" name="Rectangle 2"/>
          <p:cNvSpPr>
            <a:spLocks noGrp="1" noChangeArrowheads="1"/>
          </p:cNvSpPr>
          <p:nvPr>
            <p:ph type="title"/>
          </p:nvPr>
        </p:nvSpPr>
        <p:spPr/>
        <p:txBody>
          <a:bodyPr/>
          <a:lstStyle/>
          <a:p>
            <a:r>
              <a:rPr lang="en-US" altLang="en-US"/>
              <a:t>Normal procedures</a:t>
            </a:r>
          </a:p>
        </p:txBody>
      </p:sp>
      <p:sp>
        <p:nvSpPr>
          <p:cNvPr id="402435" name="Rectangle 3"/>
          <p:cNvSpPr>
            <a:spLocks noGrp="1" noChangeArrowheads="1"/>
          </p:cNvSpPr>
          <p:nvPr>
            <p:ph type="body" idx="1"/>
          </p:nvPr>
        </p:nvSpPr>
        <p:spPr/>
        <p:txBody>
          <a:bodyPr/>
          <a:lstStyle/>
          <a:p>
            <a:pPr>
              <a:spcBef>
                <a:spcPct val="30000"/>
              </a:spcBef>
            </a:pPr>
            <a:r>
              <a:rPr lang="en-US" altLang="en-US" sz="2400">
                <a:solidFill>
                  <a:schemeClr val="accent2"/>
                </a:solidFill>
              </a:rPr>
              <a:t>Appendix II re-export</a:t>
            </a:r>
          </a:p>
          <a:p>
            <a:pPr lvl="1">
              <a:spcBef>
                <a:spcPct val="30000"/>
              </a:spcBef>
            </a:pPr>
            <a:r>
              <a:rPr lang="en-US" altLang="en-US"/>
              <a:t>A re-export certificate may be issued only if:</a:t>
            </a:r>
          </a:p>
          <a:p>
            <a:pPr lvl="2">
              <a:spcBef>
                <a:spcPct val="30000"/>
              </a:spcBef>
            </a:pPr>
            <a:r>
              <a:rPr lang="en-US" altLang="en-US"/>
              <a:t>The Management Authority of the country of re-export is satisfied that the specimen was imported in accordance with the Convention</a:t>
            </a:r>
          </a:p>
          <a:p>
            <a:pPr lvl="2">
              <a:spcBef>
                <a:spcPct val="30000"/>
              </a:spcBef>
            </a:pPr>
            <a:r>
              <a:rPr lang="en-US" altLang="en-US"/>
              <a:t>Any live specimen will be shipped in a manner which will minimize the risk of injury, damage to health or cruel treatment</a:t>
            </a: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3EC5DAE-0409-4868-A608-05E0F8B31B23}" type="slidenum">
              <a:rPr lang="en-US" altLang="en-US"/>
              <a:pPr/>
              <a:t>14</a:t>
            </a:fld>
            <a:endParaRPr lang="en-US" altLang="en-US"/>
          </a:p>
        </p:txBody>
      </p:sp>
      <p:sp>
        <p:nvSpPr>
          <p:cNvPr id="401410" name="Rectangle 2"/>
          <p:cNvSpPr>
            <a:spLocks noGrp="1" noChangeArrowheads="1"/>
          </p:cNvSpPr>
          <p:nvPr>
            <p:ph type="title"/>
          </p:nvPr>
        </p:nvSpPr>
        <p:spPr/>
        <p:txBody>
          <a:bodyPr/>
          <a:lstStyle/>
          <a:p>
            <a:r>
              <a:rPr lang="en-US" altLang="en-US"/>
              <a:t>Normal procedures</a:t>
            </a:r>
          </a:p>
        </p:txBody>
      </p:sp>
      <p:sp>
        <p:nvSpPr>
          <p:cNvPr id="401411" name="Rectangle 3"/>
          <p:cNvSpPr>
            <a:spLocks noGrp="1" noChangeArrowheads="1"/>
          </p:cNvSpPr>
          <p:nvPr>
            <p:ph type="body" idx="1"/>
          </p:nvPr>
        </p:nvSpPr>
        <p:spPr/>
        <p:txBody>
          <a:bodyPr/>
          <a:lstStyle/>
          <a:p>
            <a:pPr>
              <a:spcBef>
                <a:spcPct val="30000"/>
              </a:spcBef>
            </a:pPr>
            <a:r>
              <a:rPr lang="en-US" altLang="en-US" sz="2400">
                <a:solidFill>
                  <a:schemeClr val="accent2"/>
                </a:solidFill>
              </a:rPr>
              <a:t>Appendix III export</a:t>
            </a:r>
          </a:p>
          <a:p>
            <a:pPr lvl="1">
              <a:spcBef>
                <a:spcPct val="30000"/>
              </a:spcBef>
            </a:pPr>
            <a:r>
              <a:rPr lang="en-US" altLang="en-US"/>
              <a:t>For export from the country that included the species in Appendix III, an </a:t>
            </a:r>
            <a:r>
              <a:rPr lang="en-US" altLang="en-US">
                <a:solidFill>
                  <a:schemeClr val="accent2"/>
                </a:solidFill>
              </a:rPr>
              <a:t>export permit</a:t>
            </a:r>
            <a:r>
              <a:rPr lang="en-US" altLang="en-US"/>
              <a:t> is required and may be issued only if:</a:t>
            </a:r>
          </a:p>
          <a:p>
            <a:pPr lvl="2">
              <a:spcBef>
                <a:spcPct val="30000"/>
              </a:spcBef>
            </a:pPr>
            <a:r>
              <a:rPr lang="en-US" altLang="en-US" sz="1800"/>
              <a:t>The Management Authority is satisfied that the specimen was acquired in accordance with national wildlife laws</a:t>
            </a:r>
          </a:p>
          <a:p>
            <a:pPr lvl="2">
              <a:spcBef>
                <a:spcPct val="30000"/>
              </a:spcBef>
            </a:pPr>
            <a:r>
              <a:rPr lang="en-US" altLang="en-US" sz="1800"/>
              <a:t>Any live specimen will be shipped in a manner which will minimize the risk of injury, damage to health or cruel treatment</a:t>
            </a:r>
          </a:p>
          <a:p>
            <a:pPr lvl="1">
              <a:spcBef>
                <a:spcPct val="30000"/>
              </a:spcBef>
            </a:pPr>
            <a:r>
              <a:rPr lang="en-US" altLang="en-US"/>
              <a:t>For export from countries that did not include the species in Appendix III a </a:t>
            </a:r>
            <a:r>
              <a:rPr lang="en-US" altLang="en-US">
                <a:solidFill>
                  <a:schemeClr val="accent2"/>
                </a:solidFill>
              </a:rPr>
              <a:t>certificate of origin</a:t>
            </a:r>
            <a:r>
              <a:rPr lang="en-US" altLang="en-US"/>
              <a:t> is required</a:t>
            </a:r>
          </a:p>
          <a:p>
            <a:pPr lvl="2">
              <a:spcBef>
                <a:spcPct val="30000"/>
              </a:spcBef>
            </a:pPr>
            <a:r>
              <a:rPr lang="en-US" altLang="en-US" sz="1800"/>
              <a:t>This may only be issued by a Management Authority of the country of origin</a:t>
            </a:r>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2552588-A9FB-43CE-B433-3EA820DF19F3}" type="slidenum">
              <a:rPr lang="en-US" altLang="en-US"/>
              <a:pPr/>
              <a:t>15</a:t>
            </a:fld>
            <a:endParaRPr lang="en-US" altLang="en-US"/>
          </a:p>
        </p:txBody>
      </p:sp>
      <p:sp>
        <p:nvSpPr>
          <p:cNvPr id="403458" name="Rectangle 2"/>
          <p:cNvSpPr>
            <a:spLocks noGrp="1" noChangeArrowheads="1"/>
          </p:cNvSpPr>
          <p:nvPr>
            <p:ph type="title"/>
          </p:nvPr>
        </p:nvSpPr>
        <p:spPr/>
        <p:txBody>
          <a:bodyPr/>
          <a:lstStyle/>
          <a:p>
            <a:r>
              <a:rPr lang="en-US" altLang="en-US"/>
              <a:t>Normal procedures</a:t>
            </a:r>
          </a:p>
        </p:txBody>
      </p:sp>
      <p:sp>
        <p:nvSpPr>
          <p:cNvPr id="403459" name="Rectangle 3"/>
          <p:cNvSpPr>
            <a:spLocks noGrp="1" noChangeArrowheads="1"/>
          </p:cNvSpPr>
          <p:nvPr>
            <p:ph type="body" idx="1"/>
          </p:nvPr>
        </p:nvSpPr>
        <p:spPr/>
        <p:txBody>
          <a:bodyPr/>
          <a:lstStyle/>
          <a:p>
            <a:pPr>
              <a:spcBef>
                <a:spcPct val="30000"/>
              </a:spcBef>
            </a:pPr>
            <a:r>
              <a:rPr lang="en-US" altLang="en-US" sz="2400">
                <a:solidFill>
                  <a:schemeClr val="accent2"/>
                </a:solidFill>
              </a:rPr>
              <a:t>Appendix III re-export</a:t>
            </a:r>
          </a:p>
          <a:p>
            <a:pPr lvl="1">
              <a:spcBef>
                <a:spcPct val="30000"/>
              </a:spcBef>
            </a:pPr>
            <a:r>
              <a:rPr lang="en-US" altLang="en-US"/>
              <a:t>A re-export certificate may be issued only if:</a:t>
            </a:r>
          </a:p>
          <a:p>
            <a:pPr lvl="2">
              <a:spcBef>
                <a:spcPct val="30000"/>
              </a:spcBef>
            </a:pPr>
            <a:r>
              <a:rPr lang="en-US" altLang="en-US" sz="1800"/>
              <a:t>The Management Authority is in possession of the valid original of the export permit or certificate of origin, or the previous re-export certificate</a:t>
            </a:r>
          </a:p>
          <a:p>
            <a:pPr lvl="2">
              <a:spcBef>
                <a:spcPct val="30000"/>
              </a:spcBef>
            </a:pPr>
            <a:r>
              <a:rPr lang="en-US" altLang="en-US" sz="1800"/>
              <a:t>The import was in accordance with the Convention</a:t>
            </a:r>
          </a:p>
          <a:p>
            <a:pPr lvl="2">
              <a:spcBef>
                <a:spcPct val="30000"/>
              </a:spcBef>
            </a:pPr>
            <a:r>
              <a:rPr lang="en-US" altLang="en-US" sz="1800"/>
              <a:t>The re-export certificate must clearly indicate whether the specimen was processed in the State which is issuing the document</a:t>
            </a: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7216D86-60B8-4130-9F84-E51E723C5DDA}" type="slidenum">
              <a:rPr lang="en-US" altLang="en-US"/>
              <a:pPr/>
              <a:t>16</a:t>
            </a:fld>
            <a:endParaRPr lang="en-US" altLang="en-US"/>
          </a:p>
        </p:txBody>
      </p:sp>
      <p:sp>
        <p:nvSpPr>
          <p:cNvPr id="541698" name="Rectangle 2"/>
          <p:cNvSpPr>
            <a:spLocks noGrp="1" noChangeArrowheads="1"/>
          </p:cNvSpPr>
          <p:nvPr>
            <p:ph type="title"/>
          </p:nvPr>
        </p:nvSpPr>
        <p:spPr/>
        <p:txBody>
          <a:bodyPr/>
          <a:lstStyle/>
          <a:p>
            <a:r>
              <a:rPr lang="en-US" altLang="en-US"/>
              <a:t>Normal procedures</a:t>
            </a:r>
          </a:p>
        </p:txBody>
      </p:sp>
      <p:sp>
        <p:nvSpPr>
          <p:cNvPr id="541699" name="Rectangle 3"/>
          <p:cNvSpPr>
            <a:spLocks noGrp="1" noChangeArrowheads="1"/>
          </p:cNvSpPr>
          <p:nvPr>
            <p:ph type="body" idx="1"/>
          </p:nvPr>
        </p:nvSpPr>
        <p:spPr>
          <a:xfrm>
            <a:off x="685800" y="1155700"/>
            <a:ext cx="8305800" cy="5016500"/>
          </a:xfrm>
        </p:spPr>
        <p:txBody>
          <a:bodyPr/>
          <a:lstStyle/>
          <a:p>
            <a:pPr>
              <a:spcBef>
                <a:spcPct val="35000"/>
              </a:spcBef>
            </a:pPr>
            <a:r>
              <a:rPr lang="en-US" altLang="en-US" sz="2400">
                <a:solidFill>
                  <a:schemeClr val="accent2"/>
                </a:solidFill>
              </a:rPr>
              <a:t>Introduction from the sea</a:t>
            </a:r>
          </a:p>
          <a:p>
            <a:pPr lvl="1">
              <a:spcBef>
                <a:spcPct val="35000"/>
              </a:spcBef>
            </a:pPr>
            <a:r>
              <a:rPr lang="en-US" altLang="en-US"/>
              <a:t>The introduction from the sea of any specimen of a species included in </a:t>
            </a:r>
            <a:r>
              <a:rPr lang="en-US" altLang="en-US" b="1">
                <a:solidFill>
                  <a:schemeClr val="accent2"/>
                </a:solidFill>
              </a:rPr>
              <a:t>Appendix I</a:t>
            </a:r>
            <a:r>
              <a:rPr lang="en-US" altLang="en-US"/>
              <a:t> shall require the prior grant of a </a:t>
            </a:r>
            <a:r>
              <a:rPr lang="en-US" altLang="en-US">
                <a:solidFill>
                  <a:schemeClr val="accent2"/>
                </a:solidFill>
              </a:rPr>
              <a:t>certificate from a Management Authority of the State of introduction</a:t>
            </a:r>
          </a:p>
          <a:p>
            <a:pPr lvl="1">
              <a:spcBef>
                <a:spcPct val="35000"/>
              </a:spcBef>
            </a:pPr>
            <a:r>
              <a:rPr lang="en-US" altLang="en-US"/>
              <a:t>A certificate shall only be granted when the following conditions have been met: </a:t>
            </a:r>
          </a:p>
          <a:p>
            <a:pPr lvl="2">
              <a:spcBef>
                <a:spcPct val="35000"/>
              </a:spcBef>
            </a:pPr>
            <a:r>
              <a:rPr lang="en-US" altLang="en-US" sz="1600"/>
              <a:t>a Scientific Authority of the State of introduction advises that the introduction will not be detrimental to the survival of the species involved; </a:t>
            </a:r>
          </a:p>
          <a:p>
            <a:pPr lvl="2">
              <a:spcBef>
                <a:spcPct val="35000"/>
              </a:spcBef>
            </a:pPr>
            <a:r>
              <a:rPr lang="en-US" altLang="en-US" sz="1600"/>
              <a:t>a Management Authority of the State of introduction is satisfied that the proposed recipient of a living specimen is suitably equipped to house and care for it; and </a:t>
            </a:r>
          </a:p>
          <a:p>
            <a:pPr lvl="2">
              <a:spcBef>
                <a:spcPct val="35000"/>
              </a:spcBef>
            </a:pPr>
            <a:r>
              <a:rPr lang="en-US" altLang="en-US" sz="1600"/>
              <a:t>a Management Authority of the State of introduction is satisfied that the specimen is not to be used for primarily commercial purposes. </a:t>
            </a:r>
            <a:endParaRPr lang="en-US" altLang="en-US" sz="1600" i="1">
              <a:solidFill>
                <a:srgbClr val="FFCC00"/>
              </a:solidFill>
            </a:endParaRPr>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BFF6A6F-EA80-43E2-9CCD-176316BFAA8F}" type="slidenum">
              <a:rPr lang="en-US" altLang="en-US"/>
              <a:pPr/>
              <a:t>17</a:t>
            </a:fld>
            <a:endParaRPr lang="en-US" altLang="en-US"/>
          </a:p>
        </p:txBody>
      </p:sp>
      <p:sp>
        <p:nvSpPr>
          <p:cNvPr id="546818" name="Rectangle 2"/>
          <p:cNvSpPr>
            <a:spLocks noGrp="1" noChangeArrowheads="1"/>
          </p:cNvSpPr>
          <p:nvPr>
            <p:ph type="title"/>
          </p:nvPr>
        </p:nvSpPr>
        <p:spPr/>
        <p:txBody>
          <a:bodyPr/>
          <a:lstStyle/>
          <a:p>
            <a:r>
              <a:rPr lang="en-US" altLang="en-US"/>
              <a:t>Normal procedures</a:t>
            </a:r>
          </a:p>
        </p:txBody>
      </p:sp>
      <p:sp>
        <p:nvSpPr>
          <p:cNvPr id="546819" name="Rectangle 3"/>
          <p:cNvSpPr>
            <a:spLocks noGrp="1" noChangeArrowheads="1"/>
          </p:cNvSpPr>
          <p:nvPr>
            <p:ph type="body" idx="1"/>
          </p:nvPr>
        </p:nvSpPr>
        <p:spPr>
          <a:xfrm>
            <a:off x="685800" y="1155700"/>
            <a:ext cx="8229600" cy="5016500"/>
          </a:xfrm>
        </p:spPr>
        <p:txBody>
          <a:bodyPr/>
          <a:lstStyle/>
          <a:p>
            <a:pPr>
              <a:spcBef>
                <a:spcPct val="35000"/>
              </a:spcBef>
            </a:pPr>
            <a:r>
              <a:rPr lang="en-US" altLang="en-US" sz="2400">
                <a:solidFill>
                  <a:schemeClr val="accent2"/>
                </a:solidFill>
              </a:rPr>
              <a:t>Introduction from the sea</a:t>
            </a:r>
          </a:p>
          <a:p>
            <a:pPr lvl="1">
              <a:spcBef>
                <a:spcPct val="35000"/>
              </a:spcBef>
            </a:pPr>
            <a:r>
              <a:rPr lang="en-US" altLang="en-US"/>
              <a:t>The introduction from the sea of any specimen of a species included in </a:t>
            </a:r>
            <a:r>
              <a:rPr lang="en-US" altLang="en-US" b="1">
                <a:solidFill>
                  <a:schemeClr val="accent2"/>
                </a:solidFill>
              </a:rPr>
              <a:t>Appendix II</a:t>
            </a:r>
            <a:r>
              <a:rPr lang="en-US" altLang="en-US"/>
              <a:t> shall require the prior grant of a certificate from a Management Authority of the State of introduction</a:t>
            </a:r>
          </a:p>
          <a:p>
            <a:pPr lvl="1">
              <a:spcBef>
                <a:spcPct val="35000"/>
              </a:spcBef>
            </a:pPr>
            <a:r>
              <a:rPr lang="en-US" altLang="en-US"/>
              <a:t>A certificate shall only be granted when the following conditions have been met: </a:t>
            </a:r>
          </a:p>
          <a:p>
            <a:pPr lvl="2">
              <a:spcBef>
                <a:spcPct val="35000"/>
              </a:spcBef>
            </a:pPr>
            <a:r>
              <a:rPr lang="en-US" altLang="en-US" sz="1800"/>
              <a:t>a Scientific Authority of the State of introduction advises that the introduction will not be detrimental to the survival of the species involved; and </a:t>
            </a:r>
          </a:p>
          <a:p>
            <a:pPr lvl="2">
              <a:spcBef>
                <a:spcPct val="35000"/>
              </a:spcBef>
            </a:pPr>
            <a:r>
              <a:rPr lang="en-US" altLang="en-US" sz="1800"/>
              <a:t>a Management Authority of the State of introduction is satisfied that any living specimen will be so handled as to minimize the risk of injury, damage to health or cruel treatment.</a:t>
            </a:r>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AA618D1-8160-4D31-B324-364B62353571}" type="slidenum">
              <a:rPr lang="en-US" altLang="en-US"/>
              <a:pPr/>
              <a:t>18</a:t>
            </a:fld>
            <a:endParaRPr lang="en-US" altLang="en-US"/>
          </a:p>
        </p:txBody>
      </p:sp>
      <p:sp>
        <p:nvSpPr>
          <p:cNvPr id="547842" name="Rectangle 2"/>
          <p:cNvSpPr>
            <a:spLocks noGrp="1" noChangeArrowheads="1"/>
          </p:cNvSpPr>
          <p:nvPr>
            <p:ph type="title"/>
          </p:nvPr>
        </p:nvSpPr>
        <p:spPr/>
        <p:txBody>
          <a:bodyPr/>
          <a:lstStyle/>
          <a:p>
            <a:r>
              <a:rPr lang="en-US" altLang="en-US"/>
              <a:t>Normal procedures</a:t>
            </a:r>
          </a:p>
        </p:txBody>
      </p:sp>
      <p:sp>
        <p:nvSpPr>
          <p:cNvPr id="547843" name="Rectangle 3"/>
          <p:cNvSpPr>
            <a:spLocks noGrp="1" noChangeArrowheads="1"/>
          </p:cNvSpPr>
          <p:nvPr>
            <p:ph type="body" idx="1"/>
          </p:nvPr>
        </p:nvSpPr>
        <p:spPr>
          <a:xfrm>
            <a:off x="685800" y="1155700"/>
            <a:ext cx="8229600" cy="5016500"/>
          </a:xfrm>
        </p:spPr>
        <p:txBody>
          <a:bodyPr/>
          <a:lstStyle/>
          <a:p>
            <a:pPr>
              <a:spcBef>
                <a:spcPct val="35000"/>
              </a:spcBef>
            </a:pPr>
            <a:r>
              <a:rPr lang="en-US" altLang="en-US" sz="2400">
                <a:solidFill>
                  <a:schemeClr val="accent2"/>
                </a:solidFill>
              </a:rPr>
              <a:t>Introduction from the sea</a:t>
            </a:r>
          </a:p>
          <a:p>
            <a:pPr lvl="1">
              <a:spcBef>
                <a:spcPct val="35000"/>
              </a:spcBef>
            </a:pPr>
            <a:r>
              <a:rPr lang="en-US" altLang="en-US"/>
              <a:t>Introduction from the sea certificates may be granted on the advice of a Scientific Authority, in consultation with other national scientific authorities or, when appropriate, international scientific authorities, in respect of periods not exceeding one year for total numbers of specimens to be introduced in such periods</a:t>
            </a:r>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DC8031B5-C8A3-4018-A7FD-27F34F62FCB5}" type="slidenum">
              <a:rPr lang="en-US" altLang="en-US"/>
              <a:pPr/>
              <a:t>19</a:t>
            </a:fld>
            <a:endParaRPr lang="en-US" altLang="en-US"/>
          </a:p>
        </p:txBody>
      </p:sp>
      <p:sp>
        <p:nvSpPr>
          <p:cNvPr id="543746" name="Rectangle 2"/>
          <p:cNvSpPr>
            <a:spLocks noGrp="1" noChangeArrowheads="1"/>
          </p:cNvSpPr>
          <p:nvPr>
            <p:ph type="title"/>
          </p:nvPr>
        </p:nvSpPr>
        <p:spPr/>
        <p:txBody>
          <a:bodyPr/>
          <a:lstStyle/>
          <a:p>
            <a:r>
              <a:rPr lang="en-US" altLang="en-US"/>
              <a:t>Normal procedures</a:t>
            </a:r>
          </a:p>
        </p:txBody>
      </p:sp>
      <p:sp>
        <p:nvSpPr>
          <p:cNvPr id="543747" name="Rectangle 3"/>
          <p:cNvSpPr>
            <a:spLocks noGrp="1" noChangeArrowheads="1"/>
          </p:cNvSpPr>
          <p:nvPr>
            <p:ph type="body" idx="1"/>
          </p:nvPr>
        </p:nvSpPr>
        <p:spPr/>
        <p:txBody>
          <a:bodyPr/>
          <a:lstStyle/>
          <a:p>
            <a:pPr>
              <a:spcBef>
                <a:spcPct val="35000"/>
              </a:spcBef>
            </a:pPr>
            <a:r>
              <a:rPr lang="en-US" altLang="en-US" sz="2400">
                <a:solidFill>
                  <a:schemeClr val="accent2"/>
                </a:solidFill>
              </a:rPr>
              <a:t>Introduction from the sea</a:t>
            </a:r>
          </a:p>
          <a:p>
            <a:pPr lvl="1">
              <a:spcBef>
                <a:spcPct val="35000"/>
              </a:spcBef>
              <a:buFontTx/>
              <a:buNone/>
            </a:pPr>
            <a:r>
              <a:rPr lang="en-US" altLang="en-US" sz="2000"/>
              <a:t>	"Introduction from the sea" means transportation into a State of specimens of any species which were taken in the marine environment not under the jurisdiction of any State</a:t>
            </a:r>
          </a:p>
          <a:p>
            <a:pPr lvl="1" algn="r">
              <a:spcBef>
                <a:spcPct val="35000"/>
              </a:spcBef>
              <a:buFontTx/>
              <a:buNone/>
            </a:pPr>
            <a:r>
              <a:rPr lang="en-US" altLang="en-US" sz="1800" i="1">
                <a:solidFill>
                  <a:schemeClr val="accent2"/>
                </a:solidFill>
              </a:rPr>
              <a:t>Article I of the Convention</a:t>
            </a:r>
          </a:p>
          <a:p>
            <a:pPr lvl="1">
              <a:spcBef>
                <a:spcPct val="35000"/>
              </a:spcBef>
              <a:buFontTx/>
              <a:buNone/>
            </a:pPr>
            <a:r>
              <a:rPr lang="en-US" altLang="en-US" sz="1800"/>
              <a:t>	</a:t>
            </a:r>
          </a:p>
          <a:p>
            <a:pPr lvl="1">
              <a:spcBef>
                <a:spcPct val="35000"/>
              </a:spcBef>
              <a:buFontTx/>
              <a:buNone/>
            </a:pPr>
            <a:r>
              <a:rPr lang="en-US" altLang="en-US" sz="1800"/>
              <a:t>	</a:t>
            </a:r>
            <a:r>
              <a:rPr lang="en-US" altLang="en-US" sz="2000"/>
              <a:t>The Conference of the Parties to the Convention AGREES that </a:t>
            </a:r>
            <a:r>
              <a:rPr lang="en-US" altLang="en-US" sz="2000">
                <a:solidFill>
                  <a:schemeClr val="accent2"/>
                </a:solidFill>
              </a:rPr>
              <a:t>‘the marine environment not under the jurisdiction of any State’</a:t>
            </a:r>
            <a:r>
              <a:rPr lang="en-US" altLang="en-US" sz="2000"/>
              <a:t> means those marine areas beyond the areas subject to the sovereignty or sovereign rights of a State consistent with international law, as reflected in the United Nations Convention on the Law of the Sea</a:t>
            </a:r>
          </a:p>
          <a:p>
            <a:pPr lvl="1" algn="r">
              <a:spcBef>
                <a:spcPct val="35000"/>
              </a:spcBef>
              <a:buFontTx/>
              <a:buNone/>
            </a:pPr>
            <a:r>
              <a:rPr lang="en-US" altLang="en-US" sz="1800" i="1">
                <a:solidFill>
                  <a:schemeClr val="accent2"/>
                </a:solidFill>
              </a:rPr>
              <a:t>Resolution Conf. 14.6 (Rev. CoP-16), Introduction from the sea</a:t>
            </a: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8208CE1D-496F-4705-8EFC-1F24D51CA0AB}" type="slidenum">
              <a:rPr lang="en-US" altLang="en-US"/>
              <a:pPr/>
              <a:t>2</a:t>
            </a:fld>
            <a:endParaRPr lang="en-US" altLang="en-US"/>
          </a:p>
        </p:txBody>
      </p:sp>
      <p:sp>
        <p:nvSpPr>
          <p:cNvPr id="342018" name="Rectangle 2"/>
          <p:cNvSpPr>
            <a:spLocks noGrp="1" noChangeArrowheads="1"/>
          </p:cNvSpPr>
          <p:nvPr>
            <p:ph type="title"/>
          </p:nvPr>
        </p:nvSpPr>
        <p:spPr/>
        <p:txBody>
          <a:bodyPr/>
          <a:lstStyle/>
          <a:p>
            <a:r>
              <a:rPr lang="en-US" altLang="en-US"/>
              <a:t>Overview</a:t>
            </a:r>
          </a:p>
        </p:txBody>
      </p:sp>
      <p:sp>
        <p:nvSpPr>
          <p:cNvPr id="342019" name="Rectangle 3"/>
          <p:cNvSpPr>
            <a:spLocks noGrp="1" noChangeArrowheads="1"/>
          </p:cNvSpPr>
          <p:nvPr>
            <p:ph type="body" idx="1"/>
          </p:nvPr>
        </p:nvSpPr>
        <p:spPr/>
        <p:txBody>
          <a:bodyPr/>
          <a:lstStyle/>
          <a:p>
            <a:pPr>
              <a:spcBef>
                <a:spcPct val="40000"/>
              </a:spcBef>
              <a:spcAft>
                <a:spcPct val="10000"/>
              </a:spcAft>
            </a:pPr>
            <a:r>
              <a:rPr lang="en-GB" altLang="en-US" sz="3200"/>
              <a:t>Permits and certificates</a:t>
            </a:r>
          </a:p>
          <a:p>
            <a:pPr>
              <a:spcBef>
                <a:spcPct val="40000"/>
              </a:spcBef>
              <a:spcAft>
                <a:spcPct val="10000"/>
              </a:spcAft>
            </a:pPr>
            <a:r>
              <a:rPr lang="en-GB" altLang="en-US" sz="3200"/>
              <a:t>Normal procedures</a:t>
            </a:r>
          </a:p>
          <a:p>
            <a:pPr>
              <a:spcBef>
                <a:spcPct val="40000"/>
              </a:spcBef>
              <a:spcAft>
                <a:spcPct val="10000"/>
              </a:spcAft>
              <a:buFontTx/>
              <a:buNone/>
            </a:pPr>
            <a:endParaRPr lang="fr-CH" altLang="en-US" sz="3200"/>
          </a:p>
        </p:txBody>
      </p:sp>
      <p:pic>
        <p:nvPicPr>
          <p:cNvPr id="342025"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76200"/>
            <a:ext cx="4114800" cy="6934200"/>
          </a:xfrm>
          <a:prstGeom prst="rect">
            <a:avLst/>
          </a:prstGeom>
          <a:noFill/>
          <a:ln>
            <a:noFill/>
          </a:ln>
          <a:effectLst/>
          <a:extLst>
            <a:ext uri="{909E8E84-426E-40DD-AFC4-6F175D3DCCD1}">
              <a14:hiddenFill xmlns:a14="http://schemas.microsoft.com/office/drawing/2010/main">
                <a:solidFill>
                  <a:schemeClr val="accent1">
                    <a:alpha val="50000"/>
                  </a:schemeClr>
                </a:solidFill>
              </a14:hiddenFill>
            </a:ext>
            <a:ext uri="{91240B29-F687-4F45-9708-019B960494DF}">
              <a14:hiddenLine xmlns:a14="http://schemas.microsoft.com/office/drawing/2010/main" w="57150" algn="ctr">
                <a:solidFill>
                  <a:srgbClr val="FFCC00"/>
                </a:solidFill>
                <a:miter lim="800000"/>
                <a:headEnd/>
                <a:tailEnd type="none" w="lg"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47C616A-D82E-46D2-9EFC-AF74F8A18159}" type="slidenum">
              <a:rPr lang="en-US" altLang="en-US"/>
              <a:pPr/>
              <a:t>20</a:t>
            </a:fld>
            <a:endParaRPr lang="en-US" altLang="en-US"/>
          </a:p>
        </p:txBody>
      </p:sp>
      <p:sp>
        <p:nvSpPr>
          <p:cNvPr id="542722" name="Rectangle 2"/>
          <p:cNvSpPr>
            <a:spLocks noGrp="1" noChangeArrowheads="1"/>
          </p:cNvSpPr>
          <p:nvPr>
            <p:ph type="title"/>
          </p:nvPr>
        </p:nvSpPr>
        <p:spPr/>
        <p:txBody>
          <a:bodyPr/>
          <a:lstStyle/>
          <a:p>
            <a:r>
              <a:rPr lang="en-US" altLang="en-US"/>
              <a:t>Normal procedures</a:t>
            </a:r>
          </a:p>
        </p:txBody>
      </p:sp>
      <p:sp>
        <p:nvSpPr>
          <p:cNvPr id="542723" name="Rectangle 3"/>
          <p:cNvSpPr>
            <a:spLocks noGrp="1" noChangeArrowheads="1"/>
          </p:cNvSpPr>
          <p:nvPr>
            <p:ph type="body" idx="1"/>
          </p:nvPr>
        </p:nvSpPr>
        <p:spPr/>
        <p:txBody>
          <a:bodyPr/>
          <a:lstStyle/>
          <a:p>
            <a:r>
              <a:rPr lang="en-US" altLang="en-US" sz="2400">
                <a:solidFill>
                  <a:schemeClr val="accent2"/>
                </a:solidFill>
              </a:rPr>
              <a:t>Introduction from the sea</a:t>
            </a:r>
          </a:p>
          <a:p>
            <a:pPr lvl="1"/>
            <a:r>
              <a:rPr lang="en-US" altLang="en-US"/>
              <a:t>The term “Transportation into a State” still needs to be defined by the Parties</a:t>
            </a:r>
          </a:p>
        </p:txBody>
      </p:sp>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3"/>
          <p:cNvSpPr>
            <a:spLocks noGrp="1"/>
          </p:cNvSpPr>
          <p:nvPr>
            <p:ph type="sldNum" sz="quarter" idx="10"/>
          </p:nvPr>
        </p:nvSpPr>
        <p:spPr/>
        <p:txBody>
          <a:bodyPr/>
          <a:lstStyle/>
          <a:p>
            <a:fld id="{2F4F0D1E-0BD3-4A90-9968-D5A9749CF703}" type="slidenum">
              <a:rPr lang="en-US" altLang="en-US"/>
              <a:pPr/>
              <a:t>21</a:t>
            </a:fld>
            <a:endParaRPr lang="en-US" altLang="en-US"/>
          </a:p>
        </p:txBody>
      </p:sp>
      <p:pic>
        <p:nvPicPr>
          <p:cNvPr id="593922" name="Picture 2" descr="tusk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4191000"/>
            <a:ext cx="1928813" cy="919163"/>
          </a:xfrm>
          <a:prstGeom prst="rect">
            <a:avLst/>
          </a:prstGeom>
          <a:noFill/>
          <a:extLst>
            <a:ext uri="{909E8E84-426E-40DD-AFC4-6F175D3DCCD1}">
              <a14:hiddenFill xmlns:a14="http://schemas.microsoft.com/office/drawing/2010/main">
                <a:solidFill>
                  <a:srgbClr val="FFFFFF"/>
                </a:solidFill>
              </a14:hiddenFill>
            </a:ext>
          </a:extLst>
        </p:spPr>
      </p:pic>
      <p:pic>
        <p:nvPicPr>
          <p:cNvPr id="593923" name="Picture 3" descr="tusker bla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688" y="4205288"/>
            <a:ext cx="1900237" cy="904875"/>
          </a:xfrm>
          <a:prstGeom prst="rect">
            <a:avLst/>
          </a:prstGeom>
          <a:noFill/>
          <a:extLst>
            <a:ext uri="{909E8E84-426E-40DD-AFC4-6F175D3DCCD1}">
              <a14:hiddenFill xmlns:a14="http://schemas.microsoft.com/office/drawing/2010/main">
                <a:solidFill>
                  <a:srgbClr val="FFFFFF"/>
                </a:solidFill>
              </a14:hiddenFill>
            </a:ext>
          </a:extLst>
        </p:spPr>
      </p:pic>
      <p:pic>
        <p:nvPicPr>
          <p:cNvPr id="593924" name="Picture 4" descr="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4063" y="3786188"/>
            <a:ext cx="641350" cy="1928812"/>
          </a:xfrm>
          <a:prstGeom prst="rect">
            <a:avLst/>
          </a:prstGeom>
          <a:noFill/>
          <a:extLst>
            <a:ext uri="{909E8E84-426E-40DD-AFC4-6F175D3DCCD1}">
              <a14:hiddenFill xmlns:a14="http://schemas.microsoft.com/office/drawing/2010/main">
                <a:solidFill>
                  <a:srgbClr val="FFFFFF"/>
                </a:solidFill>
              </a14:hiddenFill>
            </a:ext>
          </a:extLst>
        </p:spPr>
      </p:pic>
      <p:pic>
        <p:nvPicPr>
          <p:cNvPr id="593925" name="Picture 5" descr="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65825" y="3197225"/>
            <a:ext cx="1555750" cy="2027238"/>
          </a:xfrm>
          <a:prstGeom prst="rect">
            <a:avLst/>
          </a:prstGeom>
          <a:noFill/>
          <a:extLst>
            <a:ext uri="{909E8E84-426E-40DD-AFC4-6F175D3DCCD1}">
              <a14:hiddenFill xmlns:a14="http://schemas.microsoft.com/office/drawing/2010/main">
                <a:solidFill>
                  <a:srgbClr val="FFFFFF"/>
                </a:solidFill>
              </a14:hiddenFill>
            </a:ext>
          </a:extLst>
        </p:spPr>
      </p:pic>
      <p:pic>
        <p:nvPicPr>
          <p:cNvPr id="593926" name="Picture 6" descr="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1038" y="2819400"/>
            <a:ext cx="1435100" cy="1992313"/>
          </a:xfrm>
          <a:prstGeom prst="rect">
            <a:avLst/>
          </a:prstGeom>
          <a:noFill/>
          <a:extLst>
            <a:ext uri="{909E8E84-426E-40DD-AFC4-6F175D3DCCD1}">
              <a14:hiddenFill xmlns:a14="http://schemas.microsoft.com/office/drawing/2010/main">
                <a:solidFill>
                  <a:srgbClr val="FFFFFF"/>
                </a:solidFill>
              </a14:hiddenFill>
            </a:ext>
          </a:extLst>
        </p:spPr>
      </p:pic>
      <p:pic>
        <p:nvPicPr>
          <p:cNvPr id="593927" name="Picture 7" descr="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3238" y="3657600"/>
            <a:ext cx="1019175" cy="2019300"/>
          </a:xfrm>
          <a:prstGeom prst="rect">
            <a:avLst/>
          </a:prstGeom>
          <a:noFill/>
          <a:extLst>
            <a:ext uri="{909E8E84-426E-40DD-AFC4-6F175D3DCCD1}">
              <a14:hiddenFill xmlns:a14="http://schemas.microsoft.com/office/drawing/2010/main">
                <a:solidFill>
                  <a:srgbClr val="FFFFFF"/>
                </a:solidFill>
              </a14:hiddenFill>
            </a:ext>
          </a:extLst>
        </p:spPr>
      </p:pic>
      <p:pic>
        <p:nvPicPr>
          <p:cNvPr id="593928" name="Picture 8" descr="s"/>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83488" y="3319463"/>
            <a:ext cx="798512" cy="1966912"/>
          </a:xfrm>
          <a:prstGeom prst="rect">
            <a:avLst/>
          </a:prstGeom>
          <a:noFill/>
          <a:extLst>
            <a:ext uri="{909E8E84-426E-40DD-AFC4-6F175D3DCCD1}">
              <a14:hiddenFill xmlns:a14="http://schemas.microsoft.com/office/drawing/2010/main">
                <a:solidFill>
                  <a:srgbClr val="FFFFFF"/>
                </a:solidFill>
              </a14:hiddenFill>
            </a:ext>
          </a:extLst>
        </p:spPr>
      </p:pic>
      <p:sp>
        <p:nvSpPr>
          <p:cNvPr id="593929" name="Rectangle 9"/>
          <p:cNvSpPr>
            <a:spLocks noGrp="1" noChangeArrowheads="1"/>
          </p:cNvSpPr>
          <p:nvPr>
            <p:ph type="title"/>
          </p:nvPr>
        </p:nvSpPr>
        <p:spPr>
          <a:xfrm>
            <a:off x="381000" y="557213"/>
            <a:ext cx="4157663" cy="3024187"/>
          </a:xfrm>
          <a:noFill/>
          <a:ln/>
        </p:spPr>
        <p:txBody>
          <a:bodyPr/>
          <a:lstStyle/>
          <a:p>
            <a:r>
              <a:rPr lang="en-US" altLang="en-US" b="1"/>
              <a:t>CITES Secretariat</a:t>
            </a:r>
            <a:br>
              <a:rPr lang="en-US" altLang="en-US" b="1"/>
            </a:br>
            <a:r>
              <a:rPr lang="en-US" altLang="en-US" b="1"/>
              <a:t>Geneva</a:t>
            </a:r>
            <a:br>
              <a:rPr lang="en-US" altLang="en-US" b="1"/>
            </a:br>
            <a:r>
              <a:rPr lang="en-US" altLang="en-US" sz="2800"/>
              <a:t/>
            </a:r>
            <a:br>
              <a:rPr lang="en-US" altLang="en-US" sz="2800"/>
            </a:br>
            <a:r>
              <a:rPr lang="en-US" altLang="en-US" b="1"/>
              <a:t>www.cites.org</a:t>
            </a:r>
            <a:r>
              <a:rPr lang="en-US" altLang="en-US" sz="2800"/>
              <a:t> </a:t>
            </a:r>
            <a:endParaRPr lang="en-US" altLang="en-US" sz="2800" i="1"/>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93929"/>
                                        </p:tgtEl>
                                        <p:attrNameLst>
                                          <p:attrName>style.visibility</p:attrName>
                                        </p:attrNameLst>
                                      </p:cBhvr>
                                      <p:to>
                                        <p:strVal val="visible"/>
                                      </p:to>
                                    </p:set>
                                    <p:animEffect transition="in" filter="fade">
                                      <p:cBhvr>
                                        <p:cTn id="7" dur="500"/>
                                        <p:tgtEl>
                                          <p:spTgt spid="593929"/>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593926"/>
                                        </p:tgtEl>
                                        <p:attrNameLst>
                                          <p:attrName>style.visibility</p:attrName>
                                        </p:attrNameLst>
                                      </p:cBhvr>
                                      <p:to>
                                        <p:strVal val="visible"/>
                                      </p:to>
                                    </p:set>
                                    <p:animEffect transition="in" filter="fade">
                                      <p:cBhvr>
                                        <p:cTn id="11" dur="1000"/>
                                        <p:tgtEl>
                                          <p:spTgt spid="593926"/>
                                        </p:tgtEl>
                                      </p:cBhvr>
                                    </p:animEffect>
                                  </p:childTnLst>
                                </p:cTn>
                              </p:par>
                            </p:childTnLst>
                          </p:cTn>
                        </p:par>
                        <p:par>
                          <p:cTn id="12" fill="hold" nodeType="afterGroup">
                            <p:stCondLst>
                              <p:cond delay="1500"/>
                            </p:stCondLst>
                            <p:childTnLst>
                              <p:par>
                                <p:cTn id="13" presetID="10" presetClass="entr" presetSubtype="0" fill="hold" nodeType="afterEffect">
                                  <p:stCondLst>
                                    <p:cond delay="0"/>
                                  </p:stCondLst>
                                  <p:childTnLst>
                                    <p:set>
                                      <p:cBhvr>
                                        <p:cTn id="14" dur="1" fill="hold">
                                          <p:stCondLst>
                                            <p:cond delay="0"/>
                                          </p:stCondLst>
                                        </p:cTn>
                                        <p:tgtEl>
                                          <p:spTgt spid="593924"/>
                                        </p:tgtEl>
                                        <p:attrNameLst>
                                          <p:attrName>style.visibility</p:attrName>
                                        </p:attrNameLst>
                                      </p:cBhvr>
                                      <p:to>
                                        <p:strVal val="visible"/>
                                      </p:to>
                                    </p:set>
                                    <p:animEffect transition="in" filter="fade">
                                      <p:cBhvr>
                                        <p:cTn id="15" dur="1000"/>
                                        <p:tgtEl>
                                          <p:spTgt spid="593924"/>
                                        </p:tgtEl>
                                      </p:cBhvr>
                                    </p:animEffect>
                                  </p:childTnLst>
                                </p:cTn>
                              </p:par>
                            </p:childTnLst>
                          </p:cTn>
                        </p:par>
                        <p:par>
                          <p:cTn id="16" fill="hold" nodeType="afterGroup">
                            <p:stCondLst>
                              <p:cond delay="2500"/>
                            </p:stCondLst>
                            <p:childTnLst>
                              <p:par>
                                <p:cTn id="17" presetID="10" presetClass="entr" presetSubtype="0" fill="hold" nodeType="afterEffect">
                                  <p:stCondLst>
                                    <p:cond delay="0"/>
                                  </p:stCondLst>
                                  <p:childTnLst>
                                    <p:set>
                                      <p:cBhvr>
                                        <p:cTn id="18" dur="1" fill="hold">
                                          <p:stCondLst>
                                            <p:cond delay="0"/>
                                          </p:stCondLst>
                                        </p:cTn>
                                        <p:tgtEl>
                                          <p:spTgt spid="593925"/>
                                        </p:tgtEl>
                                        <p:attrNameLst>
                                          <p:attrName>style.visibility</p:attrName>
                                        </p:attrNameLst>
                                      </p:cBhvr>
                                      <p:to>
                                        <p:strVal val="visible"/>
                                      </p:to>
                                    </p:set>
                                    <p:animEffect transition="in" filter="fade">
                                      <p:cBhvr>
                                        <p:cTn id="19" dur="1000"/>
                                        <p:tgtEl>
                                          <p:spTgt spid="593925"/>
                                        </p:tgtEl>
                                      </p:cBhvr>
                                    </p:animEffect>
                                  </p:childTnLst>
                                </p:cTn>
                              </p:par>
                            </p:childTnLst>
                          </p:cTn>
                        </p:par>
                        <p:par>
                          <p:cTn id="20" fill="hold" nodeType="afterGroup">
                            <p:stCondLst>
                              <p:cond delay="3500"/>
                            </p:stCondLst>
                            <p:childTnLst>
                              <p:par>
                                <p:cTn id="21" presetID="10" presetClass="entr" presetSubtype="0" fill="hold" nodeType="afterEffect">
                                  <p:stCondLst>
                                    <p:cond delay="0"/>
                                  </p:stCondLst>
                                  <p:childTnLst>
                                    <p:set>
                                      <p:cBhvr>
                                        <p:cTn id="22" dur="1" fill="hold">
                                          <p:stCondLst>
                                            <p:cond delay="0"/>
                                          </p:stCondLst>
                                        </p:cTn>
                                        <p:tgtEl>
                                          <p:spTgt spid="593927"/>
                                        </p:tgtEl>
                                        <p:attrNameLst>
                                          <p:attrName>style.visibility</p:attrName>
                                        </p:attrNameLst>
                                      </p:cBhvr>
                                      <p:to>
                                        <p:strVal val="visible"/>
                                      </p:to>
                                    </p:set>
                                    <p:animEffect transition="in" filter="fade">
                                      <p:cBhvr>
                                        <p:cTn id="23" dur="1000"/>
                                        <p:tgtEl>
                                          <p:spTgt spid="593927"/>
                                        </p:tgtEl>
                                      </p:cBhvr>
                                    </p:animEffect>
                                  </p:childTnLst>
                                </p:cTn>
                              </p:par>
                            </p:childTnLst>
                          </p:cTn>
                        </p:par>
                        <p:par>
                          <p:cTn id="24" fill="hold" nodeType="afterGroup">
                            <p:stCondLst>
                              <p:cond delay="4500"/>
                            </p:stCondLst>
                            <p:childTnLst>
                              <p:par>
                                <p:cTn id="25" presetID="10" presetClass="entr" presetSubtype="0" fill="hold" nodeType="afterEffect">
                                  <p:stCondLst>
                                    <p:cond delay="0"/>
                                  </p:stCondLst>
                                  <p:childTnLst>
                                    <p:set>
                                      <p:cBhvr>
                                        <p:cTn id="26" dur="1" fill="hold">
                                          <p:stCondLst>
                                            <p:cond delay="0"/>
                                          </p:stCondLst>
                                        </p:cTn>
                                        <p:tgtEl>
                                          <p:spTgt spid="593928"/>
                                        </p:tgtEl>
                                        <p:attrNameLst>
                                          <p:attrName>style.visibility</p:attrName>
                                        </p:attrNameLst>
                                      </p:cBhvr>
                                      <p:to>
                                        <p:strVal val="visible"/>
                                      </p:to>
                                    </p:set>
                                    <p:animEffect transition="in" filter="fade">
                                      <p:cBhvr>
                                        <p:cTn id="27" dur="1000"/>
                                        <p:tgtEl>
                                          <p:spTgt spid="593928"/>
                                        </p:tgtEl>
                                      </p:cBhvr>
                                    </p:animEffect>
                                  </p:childTnLst>
                                </p:cTn>
                              </p:par>
                            </p:childTnLst>
                          </p:cTn>
                        </p:par>
                        <p:par>
                          <p:cTn id="28" fill="hold" nodeType="afterGroup">
                            <p:stCondLst>
                              <p:cond delay="5500"/>
                            </p:stCondLst>
                            <p:childTnLst>
                              <p:par>
                                <p:cTn id="29" presetID="34" presetClass="entr" presetSubtype="0" fill="hold" nodeType="afterEffect">
                                  <p:stCondLst>
                                    <p:cond delay="0"/>
                                  </p:stCondLst>
                                  <p:childTnLst>
                                    <p:set>
                                      <p:cBhvr>
                                        <p:cTn id="30" dur="1" fill="hold">
                                          <p:stCondLst>
                                            <p:cond delay="0"/>
                                          </p:stCondLst>
                                        </p:cTn>
                                        <p:tgtEl>
                                          <p:spTgt spid="593923"/>
                                        </p:tgtEl>
                                        <p:attrNameLst>
                                          <p:attrName>style.visibility</p:attrName>
                                        </p:attrNameLst>
                                      </p:cBhvr>
                                      <p:to>
                                        <p:strVal val="visible"/>
                                      </p:to>
                                    </p:set>
                                    <p:anim from="(-#ppt_w/2)" to="(#ppt_x)" calcmode="lin" valueType="num">
                                      <p:cBhvr>
                                        <p:cTn id="31" dur="600" fill="hold">
                                          <p:stCondLst>
                                            <p:cond delay="0"/>
                                          </p:stCondLst>
                                        </p:cTn>
                                        <p:tgtEl>
                                          <p:spTgt spid="593923"/>
                                        </p:tgtEl>
                                        <p:attrNameLst>
                                          <p:attrName>ppt_x</p:attrName>
                                        </p:attrNameLst>
                                      </p:cBhvr>
                                    </p:anim>
                                    <p:anim from="0" to="-1.0" calcmode="lin" valueType="num">
                                      <p:cBhvr>
                                        <p:cTn id="32" dur="200" decel="50000" autoRev="1" fill="hold">
                                          <p:stCondLst>
                                            <p:cond delay="600"/>
                                          </p:stCondLst>
                                        </p:cTn>
                                        <p:tgtEl>
                                          <p:spTgt spid="593923"/>
                                        </p:tgtEl>
                                        <p:attrNameLst>
                                          <p:attrName>xshear</p:attrName>
                                        </p:attrNameLst>
                                      </p:cBhvr>
                                    </p:anim>
                                    <p:animScale>
                                      <p:cBhvr>
                                        <p:cTn id="33" dur="200" decel="100000" autoRev="1" fill="hold">
                                          <p:stCondLst>
                                            <p:cond delay="600"/>
                                          </p:stCondLst>
                                        </p:cTn>
                                        <p:tgtEl>
                                          <p:spTgt spid="593923"/>
                                        </p:tgtEl>
                                      </p:cBhvr>
                                      <p:from x="100000" y="100000"/>
                                      <p:to x="80000" y="100000"/>
                                    </p:animScale>
                                    <p:anim by="(#ppt_h/3+#ppt_w*0.1)" calcmode="lin" valueType="num">
                                      <p:cBhvr additive="sum">
                                        <p:cTn id="34" dur="200" decel="100000" autoRev="1" fill="hold">
                                          <p:stCondLst>
                                            <p:cond delay="600"/>
                                          </p:stCondLst>
                                        </p:cTn>
                                        <p:tgtEl>
                                          <p:spTgt spid="593923"/>
                                        </p:tgtEl>
                                        <p:attrNameLst>
                                          <p:attrName>ppt_x</p:attrName>
                                        </p:attrNameLst>
                                      </p:cBhvr>
                                    </p:anim>
                                  </p:childTnLst>
                                </p:cTn>
                              </p:par>
                            </p:childTnLst>
                          </p:cTn>
                        </p:par>
                        <p:par>
                          <p:cTn id="35" fill="hold" nodeType="afterGroup">
                            <p:stCondLst>
                              <p:cond delay="6500"/>
                            </p:stCondLst>
                            <p:childTnLst>
                              <p:par>
                                <p:cTn id="36" presetID="10" presetClass="entr" presetSubtype="0" fill="hold" nodeType="afterEffect">
                                  <p:stCondLst>
                                    <p:cond delay="0"/>
                                  </p:stCondLst>
                                  <p:childTnLst>
                                    <p:set>
                                      <p:cBhvr>
                                        <p:cTn id="37" dur="1" fill="hold">
                                          <p:stCondLst>
                                            <p:cond delay="0"/>
                                          </p:stCondLst>
                                        </p:cTn>
                                        <p:tgtEl>
                                          <p:spTgt spid="593922"/>
                                        </p:tgtEl>
                                        <p:attrNameLst>
                                          <p:attrName>style.visibility</p:attrName>
                                        </p:attrNameLst>
                                      </p:cBhvr>
                                      <p:to>
                                        <p:strVal val="visible"/>
                                      </p:to>
                                    </p:set>
                                    <p:animEffect transition="in" filter="fade">
                                      <p:cBhvr>
                                        <p:cTn id="38" dur="1000"/>
                                        <p:tgtEl>
                                          <p:spTgt spid="593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2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a:lstStyle/>
          <a:p>
            <a:fld id="{D627C4BC-389E-48A8-B82F-570CA4D8E15C}" type="slidenum">
              <a:rPr lang="en-US" altLang="en-US"/>
              <a:pPr/>
              <a:t>3</a:t>
            </a:fld>
            <a:endParaRPr lang="en-US" altLang="en-US"/>
          </a:p>
        </p:txBody>
      </p:sp>
      <p:sp>
        <p:nvSpPr>
          <p:cNvPr id="452612" name="Rectangle 4"/>
          <p:cNvSpPr>
            <a:spLocks noGrp="1" noChangeArrowheads="1"/>
          </p:cNvSpPr>
          <p:nvPr>
            <p:ph type="ctrTitle"/>
          </p:nvPr>
        </p:nvSpPr>
        <p:spPr>
          <a:xfrm>
            <a:off x="685800" y="2492375"/>
            <a:ext cx="7772400" cy="1470025"/>
          </a:xfrm>
        </p:spPr>
        <p:txBody>
          <a:bodyPr/>
          <a:lstStyle/>
          <a:p>
            <a:r>
              <a:rPr lang="en-US" altLang="en-US" sz="4400"/>
              <a:t>Permits and certificates</a:t>
            </a: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F88DD736-B9B1-4708-AAD9-FBFC0B4A64D7}" type="slidenum">
              <a:rPr lang="en-US" altLang="en-US"/>
              <a:pPr/>
              <a:t>4</a:t>
            </a:fld>
            <a:endParaRPr lang="en-US" altLang="en-US"/>
          </a:p>
        </p:txBody>
      </p:sp>
      <p:sp>
        <p:nvSpPr>
          <p:cNvPr id="581634" name="Rectangle 2"/>
          <p:cNvSpPr>
            <a:spLocks noGrp="1" noChangeArrowheads="1"/>
          </p:cNvSpPr>
          <p:nvPr>
            <p:ph type="title"/>
          </p:nvPr>
        </p:nvSpPr>
        <p:spPr/>
        <p:txBody>
          <a:bodyPr/>
          <a:lstStyle/>
          <a:p>
            <a:r>
              <a:rPr lang="en-US" altLang="en-US"/>
              <a:t>CITES permits and certificates</a:t>
            </a:r>
          </a:p>
        </p:txBody>
      </p:sp>
      <p:sp>
        <p:nvSpPr>
          <p:cNvPr id="581635" name="Rectangle 3"/>
          <p:cNvSpPr>
            <a:spLocks noGrp="1" noChangeArrowheads="1"/>
          </p:cNvSpPr>
          <p:nvPr>
            <p:ph type="body" idx="1"/>
          </p:nvPr>
        </p:nvSpPr>
        <p:spPr/>
        <p:txBody>
          <a:bodyPr/>
          <a:lstStyle/>
          <a:p>
            <a:r>
              <a:rPr lang="en-US" altLang="en-US" sz="2400"/>
              <a:t>CITES regulates international trade in specimens of species of wild fauna and flora listed in its Appendices on the basis of a </a:t>
            </a:r>
            <a:r>
              <a:rPr lang="en-US" altLang="en-US" sz="2400">
                <a:solidFill>
                  <a:schemeClr val="accent2"/>
                </a:solidFill>
              </a:rPr>
              <a:t>system of permits and certificates</a:t>
            </a:r>
            <a:r>
              <a:rPr lang="en-US" altLang="en-US" sz="2400"/>
              <a:t> which are issued only when certain conditions are met, and which must be presented when leaving and entering a country</a:t>
            </a:r>
          </a:p>
          <a:p>
            <a:pPr lvl="1"/>
            <a:r>
              <a:rPr lang="en-US" altLang="en-US"/>
              <a:t>For </a:t>
            </a:r>
            <a:r>
              <a:rPr lang="en-US" altLang="en-US">
                <a:solidFill>
                  <a:schemeClr val="accent2"/>
                </a:solidFill>
              </a:rPr>
              <a:t>Appendix-II </a:t>
            </a:r>
            <a:r>
              <a:rPr lang="en-US" altLang="en-US"/>
              <a:t>and </a:t>
            </a:r>
            <a:r>
              <a:rPr lang="en-US" altLang="en-US">
                <a:solidFill>
                  <a:schemeClr val="accent2"/>
                </a:solidFill>
              </a:rPr>
              <a:t>–III</a:t>
            </a:r>
            <a:r>
              <a:rPr lang="en-US" altLang="en-US"/>
              <a:t> listed species, international trade is permitted but regulated</a:t>
            </a:r>
          </a:p>
          <a:p>
            <a:pPr lvl="1"/>
            <a:r>
              <a:rPr lang="en-US" altLang="en-US"/>
              <a:t>For </a:t>
            </a:r>
            <a:r>
              <a:rPr lang="en-US" altLang="en-US">
                <a:solidFill>
                  <a:schemeClr val="accent2"/>
                </a:solidFill>
              </a:rPr>
              <a:t>Appendix-I </a:t>
            </a:r>
            <a:r>
              <a:rPr lang="en-US" altLang="en-US"/>
              <a:t>listed species, international trade is generally prohibited</a:t>
            </a: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fld id="{5ABC19E4-C77D-4723-A80C-ED9B947064EE}" type="slidenum">
              <a:rPr lang="en-US" altLang="en-US"/>
              <a:pPr/>
              <a:t>5</a:t>
            </a:fld>
            <a:endParaRPr lang="en-US" altLang="en-US"/>
          </a:p>
        </p:txBody>
      </p:sp>
      <p:sp>
        <p:nvSpPr>
          <p:cNvPr id="582658" name="Rectangle 2"/>
          <p:cNvSpPr>
            <a:spLocks noGrp="1" noChangeArrowheads="1"/>
          </p:cNvSpPr>
          <p:nvPr>
            <p:ph type="title"/>
          </p:nvPr>
        </p:nvSpPr>
        <p:spPr/>
        <p:txBody>
          <a:bodyPr/>
          <a:lstStyle/>
          <a:p>
            <a:r>
              <a:rPr lang="en-US" altLang="en-US"/>
              <a:t>CITES permits and certificates</a:t>
            </a:r>
          </a:p>
        </p:txBody>
      </p:sp>
      <p:sp>
        <p:nvSpPr>
          <p:cNvPr id="582659" name="Rectangle 3"/>
          <p:cNvSpPr>
            <a:spLocks noGrp="1" noChangeArrowheads="1"/>
          </p:cNvSpPr>
          <p:nvPr>
            <p:ph type="body" idx="1"/>
          </p:nvPr>
        </p:nvSpPr>
        <p:spPr/>
        <p:txBody>
          <a:bodyPr/>
          <a:lstStyle/>
          <a:p>
            <a:r>
              <a:rPr lang="en-US" altLang="en-US" sz="2400"/>
              <a:t>What is a permit?</a:t>
            </a:r>
          </a:p>
          <a:p>
            <a:pPr lvl="1"/>
            <a:r>
              <a:rPr lang="en-US" altLang="en-US"/>
              <a:t>A conditional authorization</a:t>
            </a:r>
          </a:p>
          <a:p>
            <a:pPr lvl="1"/>
            <a:r>
              <a:rPr lang="en-US" altLang="en-US"/>
              <a:t>A tangible product, a result of decision-making</a:t>
            </a:r>
          </a:p>
          <a:p>
            <a:pPr lvl="1"/>
            <a:r>
              <a:rPr lang="en-US" altLang="en-US"/>
              <a:t>A means to deliver information</a:t>
            </a:r>
          </a:p>
          <a:p>
            <a:pPr lvl="1"/>
            <a:r>
              <a:rPr lang="en-US" altLang="en-US"/>
              <a:t>A record of trade</a:t>
            </a:r>
          </a:p>
          <a:p>
            <a:pPr lvl="1"/>
            <a:r>
              <a:rPr lang="en-US" altLang="en-US"/>
              <a:t>A conservation tool (the permit system)</a:t>
            </a:r>
          </a:p>
          <a:p>
            <a:pPr lvl="1"/>
            <a:r>
              <a:rPr lang="en-US" altLang="en-US"/>
              <a:t>A bureaucratic headache</a:t>
            </a:r>
          </a:p>
        </p:txBody>
      </p:sp>
      <p:pic>
        <p:nvPicPr>
          <p:cNvPr id="582660" name="Picture 4" descr="img200606122242480">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5029200"/>
            <a:ext cx="1524000" cy="12620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2659">
                                            <p:txEl>
                                              <p:pRg st="1" end="1"/>
                                            </p:txEl>
                                          </p:spTgt>
                                        </p:tgtEl>
                                        <p:attrNameLst>
                                          <p:attrName>style.visibility</p:attrName>
                                        </p:attrNameLst>
                                      </p:cBhvr>
                                      <p:to>
                                        <p:strVal val="visible"/>
                                      </p:to>
                                    </p:set>
                                    <p:animEffect transition="in" filter="fade">
                                      <p:cBhvr>
                                        <p:cTn id="7" dur="500"/>
                                        <p:tgtEl>
                                          <p:spTgt spid="58265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82659">
                                            <p:txEl>
                                              <p:pRg st="2" end="2"/>
                                            </p:txEl>
                                          </p:spTgt>
                                        </p:tgtEl>
                                        <p:attrNameLst>
                                          <p:attrName>style.visibility</p:attrName>
                                        </p:attrNameLst>
                                      </p:cBhvr>
                                      <p:to>
                                        <p:strVal val="visible"/>
                                      </p:to>
                                    </p:set>
                                    <p:animEffect transition="in" filter="fade">
                                      <p:cBhvr>
                                        <p:cTn id="12" dur="500"/>
                                        <p:tgtEl>
                                          <p:spTgt spid="58265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82659">
                                            <p:txEl>
                                              <p:pRg st="3" end="3"/>
                                            </p:txEl>
                                          </p:spTgt>
                                        </p:tgtEl>
                                        <p:attrNameLst>
                                          <p:attrName>style.visibility</p:attrName>
                                        </p:attrNameLst>
                                      </p:cBhvr>
                                      <p:to>
                                        <p:strVal val="visible"/>
                                      </p:to>
                                    </p:set>
                                    <p:animEffect transition="in" filter="fade">
                                      <p:cBhvr>
                                        <p:cTn id="17" dur="500"/>
                                        <p:tgtEl>
                                          <p:spTgt spid="58265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82659">
                                            <p:txEl>
                                              <p:pRg st="4" end="4"/>
                                            </p:txEl>
                                          </p:spTgt>
                                        </p:tgtEl>
                                        <p:attrNameLst>
                                          <p:attrName>style.visibility</p:attrName>
                                        </p:attrNameLst>
                                      </p:cBhvr>
                                      <p:to>
                                        <p:strVal val="visible"/>
                                      </p:to>
                                    </p:set>
                                    <p:animEffect transition="in" filter="fade">
                                      <p:cBhvr>
                                        <p:cTn id="22" dur="500"/>
                                        <p:tgtEl>
                                          <p:spTgt spid="58265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82659">
                                            <p:txEl>
                                              <p:pRg st="5" end="5"/>
                                            </p:txEl>
                                          </p:spTgt>
                                        </p:tgtEl>
                                        <p:attrNameLst>
                                          <p:attrName>style.visibility</p:attrName>
                                        </p:attrNameLst>
                                      </p:cBhvr>
                                      <p:to>
                                        <p:strVal val="visible"/>
                                      </p:to>
                                    </p:set>
                                    <p:animEffect transition="in" filter="fade">
                                      <p:cBhvr>
                                        <p:cTn id="27" dur="500"/>
                                        <p:tgtEl>
                                          <p:spTgt spid="582659">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82659">
                                            <p:txEl>
                                              <p:pRg st="6" end="6"/>
                                            </p:txEl>
                                          </p:spTgt>
                                        </p:tgtEl>
                                        <p:attrNameLst>
                                          <p:attrName>style.visibility</p:attrName>
                                        </p:attrNameLst>
                                      </p:cBhvr>
                                      <p:to>
                                        <p:strVal val="visible"/>
                                      </p:to>
                                    </p:set>
                                    <p:animEffect transition="in" filter="fade">
                                      <p:cBhvr>
                                        <p:cTn id="32" dur="500"/>
                                        <p:tgtEl>
                                          <p:spTgt spid="5826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265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AB819C44-CEE1-403E-88A7-E0DC5D5AC4EF}" type="slidenum">
              <a:rPr lang="en-US" altLang="en-US"/>
              <a:pPr/>
              <a:t>6</a:t>
            </a:fld>
            <a:endParaRPr lang="en-US" altLang="en-US"/>
          </a:p>
        </p:txBody>
      </p:sp>
      <p:sp>
        <p:nvSpPr>
          <p:cNvPr id="583682" name="Rectangle 2"/>
          <p:cNvSpPr>
            <a:spLocks noGrp="1" noChangeArrowheads="1"/>
          </p:cNvSpPr>
          <p:nvPr>
            <p:ph type="title"/>
          </p:nvPr>
        </p:nvSpPr>
        <p:spPr/>
        <p:txBody>
          <a:bodyPr/>
          <a:lstStyle/>
          <a:p>
            <a:r>
              <a:rPr lang="en-US" altLang="en-US"/>
              <a:t>CITES permits and certificates</a:t>
            </a:r>
          </a:p>
        </p:txBody>
      </p:sp>
      <p:sp>
        <p:nvSpPr>
          <p:cNvPr id="583683" name="Rectangle 3"/>
          <p:cNvSpPr>
            <a:spLocks noGrp="1" noChangeArrowheads="1"/>
          </p:cNvSpPr>
          <p:nvPr>
            <p:ph type="body" idx="1"/>
          </p:nvPr>
        </p:nvSpPr>
        <p:spPr/>
        <p:txBody>
          <a:bodyPr/>
          <a:lstStyle/>
          <a:p>
            <a:pPr>
              <a:spcBef>
                <a:spcPct val="30000"/>
              </a:spcBef>
            </a:pPr>
            <a:r>
              <a:rPr lang="en-US" altLang="en-US" sz="2000"/>
              <a:t>The permit system</a:t>
            </a:r>
          </a:p>
          <a:p>
            <a:pPr lvl="1">
              <a:spcBef>
                <a:spcPct val="30000"/>
              </a:spcBef>
            </a:pPr>
            <a:r>
              <a:rPr lang="en-US" altLang="en-US" sz="2000"/>
              <a:t>Export </a:t>
            </a:r>
            <a:r>
              <a:rPr lang="en-US" altLang="en-US" sz="2000">
                <a:solidFill>
                  <a:schemeClr val="accent2"/>
                </a:solidFill>
              </a:rPr>
              <a:t>permit</a:t>
            </a:r>
          </a:p>
          <a:p>
            <a:pPr lvl="1">
              <a:spcBef>
                <a:spcPct val="30000"/>
              </a:spcBef>
            </a:pPr>
            <a:r>
              <a:rPr lang="en-US" altLang="en-US" sz="2000"/>
              <a:t>Import </a:t>
            </a:r>
            <a:r>
              <a:rPr lang="en-US" altLang="en-US" sz="2000">
                <a:solidFill>
                  <a:schemeClr val="accent2"/>
                </a:solidFill>
              </a:rPr>
              <a:t>permit</a:t>
            </a:r>
            <a:r>
              <a:rPr lang="en-US" altLang="en-US" sz="2000"/>
              <a:t> (Appendix I only)</a:t>
            </a:r>
          </a:p>
          <a:p>
            <a:pPr lvl="1">
              <a:spcBef>
                <a:spcPct val="30000"/>
              </a:spcBef>
            </a:pPr>
            <a:r>
              <a:rPr lang="en-US" altLang="en-US" sz="2000"/>
              <a:t>Introduction from the Sea </a:t>
            </a:r>
            <a:r>
              <a:rPr lang="en-US" altLang="en-US" sz="2000">
                <a:solidFill>
                  <a:schemeClr val="accent2"/>
                </a:solidFill>
              </a:rPr>
              <a:t>certificate</a:t>
            </a:r>
          </a:p>
          <a:p>
            <a:pPr lvl="1">
              <a:spcBef>
                <a:spcPct val="30000"/>
              </a:spcBef>
              <a:buFontTx/>
              <a:buNone/>
            </a:pPr>
            <a:r>
              <a:rPr lang="en-US" altLang="en-US" sz="1800"/>
              <a:t>--------------------------------------------------------------------------------</a:t>
            </a:r>
          </a:p>
          <a:p>
            <a:pPr lvl="1">
              <a:spcBef>
                <a:spcPct val="30000"/>
              </a:spcBef>
            </a:pPr>
            <a:r>
              <a:rPr lang="en-US" altLang="en-US" sz="2000"/>
              <a:t>Export </a:t>
            </a:r>
            <a:r>
              <a:rPr lang="en-US" altLang="en-US" sz="2000">
                <a:solidFill>
                  <a:schemeClr val="accent2"/>
                </a:solidFill>
              </a:rPr>
              <a:t>permit</a:t>
            </a:r>
            <a:r>
              <a:rPr lang="en-US" altLang="en-US" sz="2000"/>
              <a:t> (Appendix III)</a:t>
            </a:r>
          </a:p>
          <a:p>
            <a:pPr lvl="1">
              <a:spcBef>
                <a:spcPct val="30000"/>
              </a:spcBef>
            </a:pPr>
            <a:r>
              <a:rPr lang="en-US" altLang="en-US" sz="2000"/>
              <a:t>Re-export </a:t>
            </a:r>
            <a:r>
              <a:rPr lang="en-US" altLang="en-US" sz="2000">
                <a:solidFill>
                  <a:schemeClr val="accent2"/>
                </a:solidFill>
              </a:rPr>
              <a:t>certificate</a:t>
            </a:r>
          </a:p>
          <a:p>
            <a:pPr lvl="1">
              <a:spcBef>
                <a:spcPct val="30000"/>
              </a:spcBef>
            </a:pPr>
            <a:r>
              <a:rPr lang="en-US" altLang="en-US" sz="2000">
                <a:solidFill>
                  <a:schemeClr val="accent2"/>
                </a:solidFill>
              </a:rPr>
              <a:t>Certificate</a:t>
            </a:r>
            <a:r>
              <a:rPr lang="en-US" altLang="en-US" sz="2000">
                <a:solidFill>
                  <a:srgbClr val="FFCC00"/>
                </a:solidFill>
              </a:rPr>
              <a:t> </a:t>
            </a:r>
            <a:r>
              <a:rPr lang="en-US" altLang="en-US" sz="2000"/>
              <a:t>of Origin (Appendix III)</a:t>
            </a:r>
          </a:p>
          <a:p>
            <a:pPr lvl="1">
              <a:spcBef>
                <a:spcPct val="30000"/>
              </a:spcBef>
            </a:pPr>
            <a:r>
              <a:rPr lang="en-US" altLang="en-US" sz="2000"/>
              <a:t>Pre-Convention </a:t>
            </a:r>
            <a:r>
              <a:rPr lang="en-US" altLang="en-US" sz="2000">
                <a:solidFill>
                  <a:schemeClr val="accent2"/>
                </a:solidFill>
              </a:rPr>
              <a:t>certificate</a:t>
            </a:r>
          </a:p>
          <a:p>
            <a:pPr lvl="1">
              <a:spcBef>
                <a:spcPct val="30000"/>
              </a:spcBef>
            </a:pPr>
            <a:r>
              <a:rPr lang="en-US" altLang="en-US" sz="2000"/>
              <a:t>Captive-breeding </a:t>
            </a:r>
            <a:r>
              <a:rPr lang="en-US" altLang="en-US" sz="2000">
                <a:solidFill>
                  <a:schemeClr val="accent2"/>
                </a:solidFill>
              </a:rPr>
              <a:t>certificate</a:t>
            </a:r>
            <a:r>
              <a:rPr lang="en-US" altLang="en-US" sz="2000"/>
              <a:t> (for animals)</a:t>
            </a:r>
          </a:p>
          <a:p>
            <a:pPr lvl="1">
              <a:spcBef>
                <a:spcPct val="30000"/>
              </a:spcBef>
            </a:pPr>
            <a:r>
              <a:rPr lang="en-US" altLang="en-US" sz="2000"/>
              <a:t>Artificial propagation </a:t>
            </a:r>
            <a:r>
              <a:rPr lang="en-US" altLang="en-US" sz="2000">
                <a:solidFill>
                  <a:schemeClr val="accent2"/>
                </a:solidFill>
              </a:rPr>
              <a:t>certificate</a:t>
            </a:r>
            <a:r>
              <a:rPr lang="en-US" altLang="en-US" sz="2000"/>
              <a:t> (for plants)</a:t>
            </a:r>
          </a:p>
        </p:txBody>
      </p:sp>
      <p:sp>
        <p:nvSpPr>
          <p:cNvPr id="583684" name="Rectangle 4"/>
          <p:cNvSpPr>
            <a:spLocks noChangeArrowheads="1"/>
          </p:cNvSpPr>
          <p:nvPr/>
        </p:nvSpPr>
        <p:spPr bwMode="auto">
          <a:xfrm>
            <a:off x="5943600" y="1676400"/>
            <a:ext cx="2819400" cy="685800"/>
          </a:xfrm>
          <a:prstGeom prst="rect">
            <a:avLst/>
          </a:prstGeom>
          <a:solidFill>
            <a:schemeClr val="accent1"/>
          </a:solidFill>
          <a:ln w="19050">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200">
                <a:solidFill>
                  <a:schemeClr val="accent2"/>
                </a:solidFill>
                <a:latin typeface="Arial" charset="0"/>
              </a:defRPr>
            </a:lvl1pPr>
            <a:lvl2pPr>
              <a:defRPr sz="3200">
                <a:solidFill>
                  <a:schemeClr val="accent2"/>
                </a:solidFill>
                <a:latin typeface="Arial" charset="0"/>
              </a:defRPr>
            </a:lvl2pPr>
            <a:lvl3pPr>
              <a:defRPr sz="3200">
                <a:solidFill>
                  <a:schemeClr val="accent2"/>
                </a:solidFill>
                <a:latin typeface="Arial" charset="0"/>
              </a:defRPr>
            </a:lvl3pPr>
            <a:lvl4pPr>
              <a:defRPr sz="3200">
                <a:solidFill>
                  <a:schemeClr val="accent2"/>
                </a:solidFill>
                <a:latin typeface="Arial" charset="0"/>
              </a:defRPr>
            </a:lvl4pPr>
            <a:lvl5pPr>
              <a:defRPr sz="3200">
                <a:solidFill>
                  <a:schemeClr val="accent2"/>
                </a:solidFill>
                <a:latin typeface="Arial" charset="0"/>
              </a:defRPr>
            </a:lvl5pPr>
            <a:lvl6pPr marL="457200" algn="ctr" fontAlgn="base">
              <a:spcBef>
                <a:spcPct val="0"/>
              </a:spcBef>
              <a:spcAft>
                <a:spcPct val="0"/>
              </a:spcAft>
              <a:defRPr sz="3200">
                <a:solidFill>
                  <a:schemeClr val="accent2"/>
                </a:solidFill>
                <a:latin typeface="Arial" charset="0"/>
              </a:defRPr>
            </a:lvl6pPr>
            <a:lvl7pPr marL="914400" algn="ctr" fontAlgn="base">
              <a:spcBef>
                <a:spcPct val="0"/>
              </a:spcBef>
              <a:spcAft>
                <a:spcPct val="0"/>
              </a:spcAft>
              <a:defRPr sz="3200">
                <a:solidFill>
                  <a:schemeClr val="accent2"/>
                </a:solidFill>
                <a:latin typeface="Arial" charset="0"/>
              </a:defRPr>
            </a:lvl7pPr>
            <a:lvl8pPr marL="1371600" algn="ctr" fontAlgn="base">
              <a:spcBef>
                <a:spcPct val="0"/>
              </a:spcBef>
              <a:spcAft>
                <a:spcPct val="0"/>
              </a:spcAft>
              <a:defRPr sz="3200">
                <a:solidFill>
                  <a:schemeClr val="accent2"/>
                </a:solidFill>
                <a:latin typeface="Arial" charset="0"/>
              </a:defRPr>
            </a:lvl8pPr>
            <a:lvl9pPr marL="1828800" algn="ctr" fontAlgn="base">
              <a:spcBef>
                <a:spcPct val="0"/>
              </a:spcBef>
              <a:spcAft>
                <a:spcPct val="0"/>
              </a:spcAft>
              <a:defRPr sz="3200">
                <a:solidFill>
                  <a:schemeClr val="accent2"/>
                </a:solidFill>
                <a:latin typeface="Arial" charset="0"/>
              </a:defRPr>
            </a:lvl9pPr>
          </a:lstStyle>
          <a:p>
            <a:pPr eaLnBrk="1" hangingPunct="1"/>
            <a:r>
              <a:rPr lang="en-US" altLang="en-US" sz="2000">
                <a:solidFill>
                  <a:schemeClr val="tx1"/>
                </a:solidFill>
                <a:effectLst/>
              </a:rPr>
              <a:t>Management Authority and Scientific Authority</a:t>
            </a:r>
          </a:p>
        </p:txBody>
      </p:sp>
      <p:sp>
        <p:nvSpPr>
          <p:cNvPr id="583685" name="Rectangle 5"/>
          <p:cNvSpPr>
            <a:spLocks noChangeArrowheads="1"/>
          </p:cNvSpPr>
          <p:nvPr/>
        </p:nvSpPr>
        <p:spPr bwMode="auto">
          <a:xfrm>
            <a:off x="6019800" y="3886200"/>
            <a:ext cx="2819400" cy="457200"/>
          </a:xfrm>
          <a:prstGeom prst="rect">
            <a:avLst/>
          </a:prstGeom>
          <a:solidFill>
            <a:schemeClr val="accent1"/>
          </a:solidFill>
          <a:ln w="19050">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200">
                <a:solidFill>
                  <a:schemeClr val="accent2"/>
                </a:solidFill>
                <a:latin typeface="Arial" charset="0"/>
              </a:defRPr>
            </a:lvl1pPr>
            <a:lvl2pPr>
              <a:defRPr sz="3200">
                <a:solidFill>
                  <a:schemeClr val="accent2"/>
                </a:solidFill>
                <a:latin typeface="Arial" charset="0"/>
              </a:defRPr>
            </a:lvl2pPr>
            <a:lvl3pPr>
              <a:defRPr sz="3200">
                <a:solidFill>
                  <a:schemeClr val="accent2"/>
                </a:solidFill>
                <a:latin typeface="Arial" charset="0"/>
              </a:defRPr>
            </a:lvl3pPr>
            <a:lvl4pPr>
              <a:defRPr sz="3200">
                <a:solidFill>
                  <a:schemeClr val="accent2"/>
                </a:solidFill>
                <a:latin typeface="Arial" charset="0"/>
              </a:defRPr>
            </a:lvl4pPr>
            <a:lvl5pPr>
              <a:defRPr sz="3200">
                <a:solidFill>
                  <a:schemeClr val="accent2"/>
                </a:solidFill>
                <a:latin typeface="Arial" charset="0"/>
              </a:defRPr>
            </a:lvl5pPr>
            <a:lvl6pPr marL="457200" algn="ctr" fontAlgn="base">
              <a:spcBef>
                <a:spcPct val="0"/>
              </a:spcBef>
              <a:spcAft>
                <a:spcPct val="0"/>
              </a:spcAft>
              <a:defRPr sz="3200">
                <a:solidFill>
                  <a:schemeClr val="accent2"/>
                </a:solidFill>
                <a:latin typeface="Arial" charset="0"/>
              </a:defRPr>
            </a:lvl6pPr>
            <a:lvl7pPr marL="914400" algn="ctr" fontAlgn="base">
              <a:spcBef>
                <a:spcPct val="0"/>
              </a:spcBef>
              <a:spcAft>
                <a:spcPct val="0"/>
              </a:spcAft>
              <a:defRPr sz="3200">
                <a:solidFill>
                  <a:schemeClr val="accent2"/>
                </a:solidFill>
                <a:latin typeface="Arial" charset="0"/>
              </a:defRPr>
            </a:lvl7pPr>
            <a:lvl8pPr marL="1371600" algn="ctr" fontAlgn="base">
              <a:spcBef>
                <a:spcPct val="0"/>
              </a:spcBef>
              <a:spcAft>
                <a:spcPct val="0"/>
              </a:spcAft>
              <a:defRPr sz="3200">
                <a:solidFill>
                  <a:schemeClr val="accent2"/>
                </a:solidFill>
                <a:latin typeface="Arial" charset="0"/>
              </a:defRPr>
            </a:lvl8pPr>
            <a:lvl9pPr marL="1828800" algn="ctr" fontAlgn="base">
              <a:spcBef>
                <a:spcPct val="0"/>
              </a:spcBef>
              <a:spcAft>
                <a:spcPct val="0"/>
              </a:spcAft>
              <a:defRPr sz="3200">
                <a:solidFill>
                  <a:schemeClr val="accent2"/>
                </a:solidFill>
                <a:latin typeface="Arial" charset="0"/>
              </a:defRPr>
            </a:lvl9pPr>
          </a:lstStyle>
          <a:p>
            <a:pPr eaLnBrk="1" hangingPunct="1"/>
            <a:r>
              <a:rPr lang="en-US" altLang="en-US" sz="2000">
                <a:solidFill>
                  <a:schemeClr val="tx1"/>
                </a:solidFill>
                <a:effectLst/>
              </a:rPr>
              <a:t>Management Authority</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83683">
                                            <p:txEl>
                                              <p:pRg st="1" end="1"/>
                                            </p:txEl>
                                          </p:spTgt>
                                        </p:tgtEl>
                                        <p:attrNameLst>
                                          <p:attrName>style.visibility</p:attrName>
                                        </p:attrNameLst>
                                      </p:cBhvr>
                                      <p:to>
                                        <p:strVal val="visible"/>
                                      </p:to>
                                    </p:set>
                                    <p:animEffect transition="in" filter="fade">
                                      <p:cBhvr>
                                        <p:cTn id="7" dur="500"/>
                                        <p:tgtEl>
                                          <p:spTgt spid="58368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83683">
                                            <p:txEl>
                                              <p:pRg st="2" end="2"/>
                                            </p:txEl>
                                          </p:spTgt>
                                        </p:tgtEl>
                                        <p:attrNameLst>
                                          <p:attrName>style.visibility</p:attrName>
                                        </p:attrNameLst>
                                      </p:cBhvr>
                                      <p:to>
                                        <p:strVal val="visible"/>
                                      </p:to>
                                    </p:set>
                                    <p:animEffect transition="in" filter="fade">
                                      <p:cBhvr>
                                        <p:cTn id="10" dur="500"/>
                                        <p:tgtEl>
                                          <p:spTgt spid="58368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83683">
                                            <p:txEl>
                                              <p:pRg st="3" end="3"/>
                                            </p:txEl>
                                          </p:spTgt>
                                        </p:tgtEl>
                                        <p:attrNameLst>
                                          <p:attrName>style.visibility</p:attrName>
                                        </p:attrNameLst>
                                      </p:cBhvr>
                                      <p:to>
                                        <p:strVal val="visible"/>
                                      </p:to>
                                    </p:set>
                                    <p:animEffect transition="in" filter="fade">
                                      <p:cBhvr>
                                        <p:cTn id="13" dur="500"/>
                                        <p:tgtEl>
                                          <p:spTgt spid="583683">
                                            <p:txEl>
                                              <p:pRg st="3" end="3"/>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1" fill="hold" grpId="0" nodeType="clickEffect">
                                  <p:stCondLst>
                                    <p:cond delay="0"/>
                                  </p:stCondLst>
                                  <p:childTnLst>
                                    <p:set>
                                      <p:cBhvr>
                                        <p:cTn id="17" dur="1" fill="hold">
                                          <p:stCondLst>
                                            <p:cond delay="0"/>
                                          </p:stCondLst>
                                        </p:cTn>
                                        <p:tgtEl>
                                          <p:spTgt spid="583684"/>
                                        </p:tgtEl>
                                        <p:attrNameLst>
                                          <p:attrName>style.visibility</p:attrName>
                                        </p:attrNameLst>
                                      </p:cBhvr>
                                      <p:to>
                                        <p:strVal val="visible"/>
                                      </p:to>
                                    </p:set>
                                    <p:animEffect transition="in" filter="wipe(up)">
                                      <p:cBhvr>
                                        <p:cTn id="18" dur="500"/>
                                        <p:tgtEl>
                                          <p:spTgt spid="58368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83683">
                                            <p:txEl>
                                              <p:pRg st="4" end="4"/>
                                            </p:txEl>
                                          </p:spTgt>
                                        </p:tgtEl>
                                        <p:attrNameLst>
                                          <p:attrName>style.visibility</p:attrName>
                                        </p:attrNameLst>
                                      </p:cBhvr>
                                      <p:to>
                                        <p:strVal val="visible"/>
                                      </p:to>
                                    </p:set>
                                    <p:animEffect transition="in" filter="fade">
                                      <p:cBhvr>
                                        <p:cTn id="21" dur="500"/>
                                        <p:tgtEl>
                                          <p:spTgt spid="583683">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83683">
                                            <p:txEl>
                                              <p:pRg st="5" end="5"/>
                                            </p:txEl>
                                          </p:spTgt>
                                        </p:tgtEl>
                                        <p:attrNameLst>
                                          <p:attrName>style.visibility</p:attrName>
                                        </p:attrNameLst>
                                      </p:cBhvr>
                                      <p:to>
                                        <p:strVal val="visible"/>
                                      </p:to>
                                    </p:set>
                                    <p:animEffect transition="in" filter="fade">
                                      <p:cBhvr>
                                        <p:cTn id="26" dur="500"/>
                                        <p:tgtEl>
                                          <p:spTgt spid="58368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583683">
                                            <p:txEl>
                                              <p:pRg st="6" end="6"/>
                                            </p:txEl>
                                          </p:spTgt>
                                        </p:tgtEl>
                                        <p:attrNameLst>
                                          <p:attrName>style.visibility</p:attrName>
                                        </p:attrNameLst>
                                      </p:cBhvr>
                                      <p:to>
                                        <p:strVal val="visible"/>
                                      </p:to>
                                    </p:set>
                                    <p:animEffect transition="in" filter="fade">
                                      <p:cBhvr>
                                        <p:cTn id="29" dur="500"/>
                                        <p:tgtEl>
                                          <p:spTgt spid="58368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83683">
                                            <p:txEl>
                                              <p:pRg st="7" end="7"/>
                                            </p:txEl>
                                          </p:spTgt>
                                        </p:tgtEl>
                                        <p:attrNameLst>
                                          <p:attrName>style.visibility</p:attrName>
                                        </p:attrNameLst>
                                      </p:cBhvr>
                                      <p:to>
                                        <p:strVal val="visible"/>
                                      </p:to>
                                    </p:set>
                                    <p:animEffect transition="in" filter="fade">
                                      <p:cBhvr>
                                        <p:cTn id="32" dur="500"/>
                                        <p:tgtEl>
                                          <p:spTgt spid="58368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83683">
                                            <p:txEl>
                                              <p:pRg st="8" end="8"/>
                                            </p:txEl>
                                          </p:spTgt>
                                        </p:tgtEl>
                                        <p:attrNameLst>
                                          <p:attrName>style.visibility</p:attrName>
                                        </p:attrNameLst>
                                      </p:cBhvr>
                                      <p:to>
                                        <p:strVal val="visible"/>
                                      </p:to>
                                    </p:set>
                                    <p:animEffect transition="in" filter="fade">
                                      <p:cBhvr>
                                        <p:cTn id="35" dur="500"/>
                                        <p:tgtEl>
                                          <p:spTgt spid="58368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583683">
                                            <p:txEl>
                                              <p:pRg st="9" end="9"/>
                                            </p:txEl>
                                          </p:spTgt>
                                        </p:tgtEl>
                                        <p:attrNameLst>
                                          <p:attrName>style.visibility</p:attrName>
                                        </p:attrNameLst>
                                      </p:cBhvr>
                                      <p:to>
                                        <p:strVal val="visible"/>
                                      </p:to>
                                    </p:set>
                                    <p:animEffect transition="in" filter="fade">
                                      <p:cBhvr>
                                        <p:cTn id="38" dur="500"/>
                                        <p:tgtEl>
                                          <p:spTgt spid="58368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583683">
                                            <p:txEl>
                                              <p:pRg st="10" end="10"/>
                                            </p:txEl>
                                          </p:spTgt>
                                        </p:tgtEl>
                                        <p:attrNameLst>
                                          <p:attrName>style.visibility</p:attrName>
                                        </p:attrNameLst>
                                      </p:cBhvr>
                                      <p:to>
                                        <p:strVal val="visible"/>
                                      </p:to>
                                    </p:set>
                                    <p:animEffect transition="in" filter="fade">
                                      <p:cBhvr>
                                        <p:cTn id="41" dur="500"/>
                                        <p:tgtEl>
                                          <p:spTgt spid="583683">
                                            <p:txEl>
                                              <p:pRg st="10" end="10"/>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583685"/>
                                        </p:tgtEl>
                                        <p:attrNameLst>
                                          <p:attrName>style.visibility</p:attrName>
                                        </p:attrNameLst>
                                      </p:cBhvr>
                                      <p:to>
                                        <p:strVal val="visible"/>
                                      </p:to>
                                    </p:set>
                                    <p:animEffect transition="in" filter="wipe(up)">
                                      <p:cBhvr>
                                        <p:cTn id="46" dur="500"/>
                                        <p:tgtEl>
                                          <p:spTgt spid="5836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683" grpId="0" build="p"/>
      <p:bldP spid="583684" grpId="0" animBg="1"/>
      <p:bldP spid="58368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7BBF215-AD56-4784-9335-B09442C887E6}" type="slidenum">
              <a:rPr lang="en-US" altLang="en-US"/>
              <a:pPr/>
              <a:t>7</a:t>
            </a:fld>
            <a:endParaRPr lang="en-US" altLang="en-US"/>
          </a:p>
        </p:txBody>
      </p:sp>
      <p:sp>
        <p:nvSpPr>
          <p:cNvPr id="584706" name="Rectangle 2"/>
          <p:cNvSpPr>
            <a:spLocks noGrp="1" noChangeArrowheads="1"/>
          </p:cNvSpPr>
          <p:nvPr>
            <p:ph type="title"/>
          </p:nvPr>
        </p:nvSpPr>
        <p:spPr/>
        <p:txBody>
          <a:bodyPr/>
          <a:lstStyle/>
          <a:p>
            <a:r>
              <a:rPr lang="en-US" altLang="en-US"/>
              <a:t>Normal procedures</a:t>
            </a:r>
          </a:p>
        </p:txBody>
      </p:sp>
      <p:sp>
        <p:nvSpPr>
          <p:cNvPr id="584707" name="Rectangle 3"/>
          <p:cNvSpPr>
            <a:spLocks noGrp="1" noChangeArrowheads="1"/>
          </p:cNvSpPr>
          <p:nvPr>
            <p:ph type="body" idx="1"/>
          </p:nvPr>
        </p:nvSpPr>
        <p:spPr/>
        <p:txBody>
          <a:bodyPr/>
          <a:lstStyle/>
          <a:p>
            <a:pPr>
              <a:spcBef>
                <a:spcPct val="30000"/>
              </a:spcBef>
              <a:spcAft>
                <a:spcPct val="10000"/>
              </a:spcAft>
            </a:pPr>
            <a:r>
              <a:rPr lang="en-US" altLang="en-US" sz="2400">
                <a:solidFill>
                  <a:schemeClr val="accent2"/>
                </a:solidFill>
              </a:rPr>
              <a:t>Appendix I import</a:t>
            </a:r>
          </a:p>
          <a:p>
            <a:pPr lvl="1">
              <a:spcBef>
                <a:spcPct val="30000"/>
              </a:spcBef>
              <a:spcAft>
                <a:spcPct val="10000"/>
              </a:spcAft>
            </a:pPr>
            <a:r>
              <a:rPr lang="en-US" altLang="en-US"/>
              <a:t>For trade in specimens of Appendix I-listed species, an import permit must be issued </a:t>
            </a:r>
            <a:r>
              <a:rPr lang="en-US" altLang="en-US" u="sng">
                <a:solidFill>
                  <a:schemeClr val="accent2"/>
                </a:solidFill>
              </a:rPr>
              <a:t>before</a:t>
            </a:r>
            <a:r>
              <a:rPr lang="en-US" altLang="en-US"/>
              <a:t> an export permit may be issued</a:t>
            </a:r>
          </a:p>
          <a:p>
            <a:pPr lvl="1">
              <a:spcBef>
                <a:spcPct val="30000"/>
              </a:spcBef>
              <a:spcAft>
                <a:spcPct val="10000"/>
              </a:spcAft>
            </a:pPr>
            <a:r>
              <a:rPr lang="en-US" altLang="en-US"/>
              <a:t>This is to ensure that both the importing and exporting Parties agree on the proposed trade before it occurs, and that particular conditions, only to be determined by the importing country, have been met</a:t>
            </a:r>
          </a:p>
          <a:p>
            <a:pPr lvl="1">
              <a:spcBef>
                <a:spcPct val="30000"/>
              </a:spcBef>
              <a:spcAft>
                <a:spcPct val="10000"/>
              </a:spcAft>
            </a:pPr>
            <a:r>
              <a:rPr lang="en-US" altLang="en-US"/>
              <a:t>This can be considered as a form of </a:t>
            </a:r>
            <a:r>
              <a:rPr lang="en-US" altLang="en-US">
                <a:solidFill>
                  <a:schemeClr val="accent2"/>
                </a:solidFill>
              </a:rPr>
              <a:t>‘prior informed consent’</a:t>
            </a: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800C386-59F6-4C9B-AFE3-70788D0D585F}" type="slidenum">
              <a:rPr lang="en-US" altLang="en-US"/>
              <a:pPr/>
              <a:t>8</a:t>
            </a:fld>
            <a:endParaRPr lang="en-US" altLang="en-US"/>
          </a:p>
        </p:txBody>
      </p:sp>
      <p:sp>
        <p:nvSpPr>
          <p:cNvPr id="585730" name="Rectangle 2"/>
          <p:cNvSpPr>
            <a:spLocks noGrp="1" noChangeArrowheads="1"/>
          </p:cNvSpPr>
          <p:nvPr>
            <p:ph type="title"/>
          </p:nvPr>
        </p:nvSpPr>
        <p:spPr/>
        <p:txBody>
          <a:bodyPr/>
          <a:lstStyle/>
          <a:p>
            <a:r>
              <a:rPr lang="en-US" altLang="en-US"/>
              <a:t>Normal procedures</a:t>
            </a:r>
          </a:p>
        </p:txBody>
      </p:sp>
      <p:sp>
        <p:nvSpPr>
          <p:cNvPr id="585731" name="Rectangle 3"/>
          <p:cNvSpPr>
            <a:spLocks noGrp="1" noChangeArrowheads="1"/>
          </p:cNvSpPr>
          <p:nvPr>
            <p:ph type="body" idx="1"/>
          </p:nvPr>
        </p:nvSpPr>
        <p:spPr/>
        <p:txBody>
          <a:bodyPr/>
          <a:lstStyle/>
          <a:p>
            <a:pPr>
              <a:spcBef>
                <a:spcPct val="30000"/>
              </a:spcBef>
              <a:spcAft>
                <a:spcPct val="10000"/>
              </a:spcAft>
            </a:pPr>
            <a:r>
              <a:rPr lang="en-US" altLang="en-US" sz="2400">
                <a:solidFill>
                  <a:schemeClr val="accent2"/>
                </a:solidFill>
              </a:rPr>
              <a:t>Appendix I import</a:t>
            </a:r>
          </a:p>
          <a:p>
            <a:pPr lvl="1">
              <a:spcBef>
                <a:spcPct val="30000"/>
              </a:spcBef>
              <a:spcAft>
                <a:spcPct val="10000"/>
              </a:spcAft>
            </a:pPr>
            <a:r>
              <a:rPr lang="en-US" altLang="en-US"/>
              <a:t>In every case, the import permit may be issued only if:</a:t>
            </a:r>
          </a:p>
          <a:p>
            <a:pPr lvl="2">
              <a:spcBef>
                <a:spcPct val="30000"/>
              </a:spcBef>
              <a:spcAft>
                <a:spcPct val="10000"/>
              </a:spcAft>
            </a:pPr>
            <a:r>
              <a:rPr lang="en-US" altLang="en-US" sz="2400"/>
              <a:t>The purpose of the import will not be detrimental to the survival of the species</a:t>
            </a:r>
          </a:p>
          <a:p>
            <a:pPr lvl="2">
              <a:spcBef>
                <a:spcPct val="30000"/>
              </a:spcBef>
              <a:spcAft>
                <a:spcPct val="10000"/>
              </a:spcAft>
            </a:pPr>
            <a:r>
              <a:rPr lang="en-US" altLang="en-US" sz="2400"/>
              <a:t>The proposed recipient is suitably equipped to house and care for any live specimen</a:t>
            </a:r>
          </a:p>
          <a:p>
            <a:pPr lvl="2">
              <a:spcBef>
                <a:spcPct val="30000"/>
              </a:spcBef>
              <a:spcAft>
                <a:spcPct val="10000"/>
              </a:spcAft>
            </a:pPr>
            <a:r>
              <a:rPr lang="en-US" altLang="en-US" sz="2400"/>
              <a:t>The specimen is not to be used for </a:t>
            </a:r>
            <a:r>
              <a:rPr lang="en-US" altLang="en-US" sz="2400">
                <a:solidFill>
                  <a:schemeClr val="accent2"/>
                </a:solidFill>
              </a:rPr>
              <a:t>primarily commercial purposes</a:t>
            </a:r>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863F1BA9-5769-45D4-97E9-498DE4F3D9FA}" type="slidenum">
              <a:rPr lang="en-US" altLang="en-US"/>
              <a:pPr/>
              <a:t>9</a:t>
            </a:fld>
            <a:endParaRPr lang="en-US" altLang="en-US"/>
          </a:p>
        </p:txBody>
      </p:sp>
      <p:sp>
        <p:nvSpPr>
          <p:cNvPr id="586754" name="Rectangle 2"/>
          <p:cNvSpPr>
            <a:spLocks noGrp="1" noChangeArrowheads="1"/>
          </p:cNvSpPr>
          <p:nvPr>
            <p:ph type="title"/>
          </p:nvPr>
        </p:nvSpPr>
        <p:spPr/>
        <p:txBody>
          <a:bodyPr/>
          <a:lstStyle/>
          <a:p>
            <a:r>
              <a:rPr lang="en-US" altLang="en-US"/>
              <a:t>Normal procedures</a:t>
            </a:r>
          </a:p>
        </p:txBody>
      </p:sp>
      <p:sp>
        <p:nvSpPr>
          <p:cNvPr id="586755" name="Rectangle 3"/>
          <p:cNvSpPr>
            <a:spLocks noGrp="1" noChangeArrowheads="1"/>
          </p:cNvSpPr>
          <p:nvPr>
            <p:ph type="body" idx="1"/>
          </p:nvPr>
        </p:nvSpPr>
        <p:spPr>
          <a:xfrm>
            <a:off x="685800" y="1157288"/>
            <a:ext cx="7772400" cy="5016500"/>
          </a:xfrm>
        </p:spPr>
        <p:txBody>
          <a:bodyPr/>
          <a:lstStyle/>
          <a:p>
            <a:pPr>
              <a:spcBef>
                <a:spcPct val="50000"/>
              </a:spcBef>
              <a:spcAft>
                <a:spcPct val="20000"/>
              </a:spcAft>
            </a:pPr>
            <a:r>
              <a:rPr lang="en-US" altLang="en-US" sz="2000"/>
              <a:t>The determination whether trade in Appendix-I specimens is for </a:t>
            </a:r>
            <a:r>
              <a:rPr lang="en-US" altLang="en-US" sz="2000">
                <a:solidFill>
                  <a:schemeClr val="accent2"/>
                </a:solidFill>
              </a:rPr>
              <a:t>‘primarily commercial purposes</a:t>
            </a:r>
            <a:r>
              <a:rPr lang="en-US" altLang="en-US" sz="2000">
                <a:solidFill>
                  <a:srgbClr val="FFCC00"/>
                </a:solidFill>
              </a:rPr>
              <a:t>’</a:t>
            </a:r>
            <a:r>
              <a:rPr lang="en-US" altLang="en-US" sz="2000"/>
              <a:t> </a:t>
            </a:r>
            <a:r>
              <a:rPr lang="en-US" altLang="en-US" sz="2000" u="sng"/>
              <a:t>ONLY</a:t>
            </a:r>
            <a:r>
              <a:rPr lang="en-US" altLang="en-US" sz="2000"/>
              <a:t> has to be made for </a:t>
            </a:r>
            <a:r>
              <a:rPr lang="en-US" altLang="en-US" sz="2000" u="sng"/>
              <a:t>imports</a:t>
            </a:r>
          </a:p>
          <a:p>
            <a:pPr>
              <a:spcBef>
                <a:spcPct val="50000"/>
              </a:spcBef>
              <a:spcAft>
                <a:spcPct val="20000"/>
              </a:spcAft>
            </a:pPr>
            <a:r>
              <a:rPr lang="en-US" altLang="en-US" sz="2000"/>
              <a:t>Consequently, the purpose of the export can still be commercial</a:t>
            </a:r>
          </a:p>
        </p:txBody>
      </p:sp>
      <p:sp>
        <p:nvSpPr>
          <p:cNvPr id="586756" name="Rectangle 4"/>
          <p:cNvSpPr>
            <a:spLocks noChangeArrowheads="1"/>
          </p:cNvSpPr>
          <p:nvPr/>
        </p:nvSpPr>
        <p:spPr bwMode="auto">
          <a:xfrm>
            <a:off x="685800" y="2971800"/>
            <a:ext cx="3810000"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55000"/>
              </a:spcBef>
              <a:spcAft>
                <a:spcPct val="15000"/>
              </a:spcAft>
              <a:buChar char="•"/>
              <a:defRPr sz="2400">
                <a:solidFill>
                  <a:schemeClr val="tx1"/>
                </a:solidFill>
                <a:latin typeface="Arial" charset="0"/>
              </a:defRPr>
            </a:lvl1pPr>
            <a:lvl2pPr marL="742950" indent="-285750" algn="l">
              <a:spcBef>
                <a:spcPct val="55000"/>
              </a:spcBef>
              <a:spcAft>
                <a:spcPct val="15000"/>
              </a:spcAft>
              <a:buChar char="–"/>
              <a:defRPr sz="2000">
                <a:solidFill>
                  <a:schemeClr val="tx1"/>
                </a:solidFill>
                <a:latin typeface="Arial" charset="0"/>
              </a:defRPr>
            </a:lvl2pPr>
            <a:lvl3pPr marL="1143000" indent="-228600" algn="l">
              <a:spcBef>
                <a:spcPct val="55000"/>
              </a:spcBef>
              <a:spcAft>
                <a:spcPct val="15000"/>
              </a:spcAft>
              <a:buChar char="•"/>
              <a:defRPr>
                <a:solidFill>
                  <a:schemeClr val="tx1"/>
                </a:solidFill>
                <a:latin typeface="Arial" charset="0"/>
              </a:defRPr>
            </a:lvl3pPr>
            <a:lvl4pPr marL="1600200" indent="-228600" algn="l">
              <a:spcBef>
                <a:spcPct val="55000"/>
              </a:spcBef>
              <a:spcAft>
                <a:spcPct val="15000"/>
              </a:spcAft>
              <a:buChar char="–"/>
              <a:defRPr>
                <a:solidFill>
                  <a:schemeClr val="bg1"/>
                </a:solidFill>
                <a:latin typeface="Arial" charset="0"/>
              </a:defRPr>
            </a:lvl4pPr>
            <a:lvl5pPr marL="2057400" indent="-228600" algn="l">
              <a:spcBef>
                <a:spcPct val="55000"/>
              </a:spcBef>
              <a:spcAft>
                <a:spcPct val="15000"/>
              </a:spcAft>
              <a:buChar char="»"/>
              <a:defRPr>
                <a:solidFill>
                  <a:schemeClr val="bg1"/>
                </a:solidFill>
                <a:latin typeface="Arial" charset="0"/>
              </a:defRPr>
            </a:lvl5pPr>
            <a:lvl6pPr marL="2514600" indent="-228600" fontAlgn="base">
              <a:spcBef>
                <a:spcPct val="55000"/>
              </a:spcBef>
              <a:spcAft>
                <a:spcPct val="15000"/>
              </a:spcAft>
              <a:buChar char="»"/>
              <a:defRPr>
                <a:solidFill>
                  <a:schemeClr val="bg1"/>
                </a:solidFill>
                <a:latin typeface="Arial" charset="0"/>
              </a:defRPr>
            </a:lvl6pPr>
            <a:lvl7pPr marL="2971800" indent="-228600" fontAlgn="base">
              <a:spcBef>
                <a:spcPct val="55000"/>
              </a:spcBef>
              <a:spcAft>
                <a:spcPct val="15000"/>
              </a:spcAft>
              <a:buChar char="»"/>
              <a:defRPr>
                <a:solidFill>
                  <a:schemeClr val="bg1"/>
                </a:solidFill>
                <a:latin typeface="Arial" charset="0"/>
              </a:defRPr>
            </a:lvl7pPr>
            <a:lvl8pPr marL="3429000" indent="-228600" fontAlgn="base">
              <a:spcBef>
                <a:spcPct val="55000"/>
              </a:spcBef>
              <a:spcAft>
                <a:spcPct val="15000"/>
              </a:spcAft>
              <a:buChar char="»"/>
              <a:defRPr>
                <a:solidFill>
                  <a:schemeClr val="bg1"/>
                </a:solidFill>
                <a:latin typeface="Arial" charset="0"/>
              </a:defRPr>
            </a:lvl8pPr>
            <a:lvl9pPr marL="3886200" indent="-228600" fontAlgn="base">
              <a:spcBef>
                <a:spcPct val="55000"/>
              </a:spcBef>
              <a:spcAft>
                <a:spcPct val="15000"/>
              </a:spcAft>
              <a:buChar char="»"/>
              <a:defRPr>
                <a:solidFill>
                  <a:schemeClr val="bg1"/>
                </a:solidFill>
                <a:latin typeface="Arial" charset="0"/>
              </a:defRPr>
            </a:lvl9pPr>
          </a:lstStyle>
          <a:p>
            <a:pPr eaLnBrk="1" hangingPunct="1">
              <a:spcBef>
                <a:spcPct val="10000"/>
              </a:spcBef>
              <a:spcAft>
                <a:spcPct val="10000"/>
              </a:spcAft>
            </a:pPr>
            <a:r>
              <a:rPr lang="en-US" altLang="en-US" sz="2000">
                <a:effectLst/>
              </a:rPr>
              <a:t>Examples of </a:t>
            </a:r>
            <a:r>
              <a:rPr lang="en-US" altLang="en-US" sz="2000">
                <a:solidFill>
                  <a:schemeClr val="accent2"/>
                </a:solidFill>
                <a:effectLst/>
              </a:rPr>
              <a:t>primarily commercial purposes</a:t>
            </a:r>
            <a:r>
              <a:rPr lang="en-US" altLang="en-US" sz="2000">
                <a:solidFill>
                  <a:srgbClr val="FFCC00"/>
                </a:solidFill>
                <a:effectLst/>
              </a:rPr>
              <a:t> </a:t>
            </a:r>
            <a:r>
              <a:rPr lang="en-US" altLang="en-US" sz="2000">
                <a:effectLst/>
              </a:rPr>
              <a:t>are:</a:t>
            </a:r>
          </a:p>
          <a:p>
            <a:pPr lvl="1" eaLnBrk="1" hangingPunct="1">
              <a:spcBef>
                <a:spcPct val="10000"/>
              </a:spcBef>
              <a:spcAft>
                <a:spcPct val="10000"/>
              </a:spcAft>
            </a:pPr>
            <a:r>
              <a:rPr lang="en-US" altLang="en-US" sz="1800">
                <a:effectLst/>
              </a:rPr>
              <a:t>profitable scientific or biomedical research</a:t>
            </a:r>
          </a:p>
          <a:p>
            <a:pPr lvl="1" eaLnBrk="1" hangingPunct="1">
              <a:spcBef>
                <a:spcPct val="10000"/>
              </a:spcBef>
              <a:spcAft>
                <a:spcPct val="10000"/>
              </a:spcAft>
            </a:pPr>
            <a:r>
              <a:rPr lang="en-US" altLang="en-US" sz="1800">
                <a:effectLst/>
              </a:rPr>
              <a:t>commercial captive breeding </a:t>
            </a:r>
          </a:p>
          <a:p>
            <a:pPr lvl="1" eaLnBrk="1" hangingPunct="1">
              <a:spcBef>
                <a:spcPct val="10000"/>
              </a:spcBef>
              <a:spcAft>
                <a:spcPct val="10000"/>
              </a:spcAft>
            </a:pPr>
            <a:r>
              <a:rPr lang="en-US" altLang="en-US" sz="1800">
                <a:effectLst/>
              </a:rPr>
              <a:t>professional traders</a:t>
            </a:r>
          </a:p>
          <a:p>
            <a:pPr lvl="1" eaLnBrk="1" hangingPunct="1">
              <a:spcBef>
                <a:spcPct val="10000"/>
              </a:spcBef>
              <a:spcAft>
                <a:spcPct val="10000"/>
              </a:spcAft>
            </a:pPr>
            <a:r>
              <a:rPr lang="en-US" altLang="en-US" sz="1800">
                <a:effectLst/>
              </a:rPr>
              <a:t>circuses</a:t>
            </a:r>
          </a:p>
        </p:txBody>
      </p:sp>
      <p:sp>
        <p:nvSpPr>
          <p:cNvPr id="586757" name="Rectangle 5"/>
          <p:cNvSpPr>
            <a:spLocks noChangeArrowheads="1"/>
          </p:cNvSpPr>
          <p:nvPr/>
        </p:nvSpPr>
        <p:spPr bwMode="auto">
          <a:xfrm>
            <a:off x="4648200" y="2971800"/>
            <a:ext cx="41910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a:spcBef>
                <a:spcPct val="55000"/>
              </a:spcBef>
              <a:spcAft>
                <a:spcPct val="15000"/>
              </a:spcAft>
              <a:buChar char="•"/>
              <a:defRPr sz="2400">
                <a:solidFill>
                  <a:schemeClr val="tx1"/>
                </a:solidFill>
                <a:latin typeface="Arial" charset="0"/>
              </a:defRPr>
            </a:lvl1pPr>
            <a:lvl2pPr marL="742950" indent="-285750" algn="l">
              <a:spcBef>
                <a:spcPct val="55000"/>
              </a:spcBef>
              <a:spcAft>
                <a:spcPct val="15000"/>
              </a:spcAft>
              <a:buChar char="–"/>
              <a:defRPr sz="2000">
                <a:solidFill>
                  <a:schemeClr val="tx1"/>
                </a:solidFill>
                <a:latin typeface="Arial" charset="0"/>
              </a:defRPr>
            </a:lvl2pPr>
            <a:lvl3pPr marL="1143000" indent="-228600" algn="l">
              <a:spcBef>
                <a:spcPct val="55000"/>
              </a:spcBef>
              <a:spcAft>
                <a:spcPct val="15000"/>
              </a:spcAft>
              <a:buChar char="•"/>
              <a:defRPr>
                <a:solidFill>
                  <a:schemeClr val="tx1"/>
                </a:solidFill>
                <a:latin typeface="Arial" charset="0"/>
              </a:defRPr>
            </a:lvl3pPr>
            <a:lvl4pPr marL="1600200" indent="-228600" algn="l">
              <a:spcBef>
                <a:spcPct val="55000"/>
              </a:spcBef>
              <a:spcAft>
                <a:spcPct val="15000"/>
              </a:spcAft>
              <a:buChar char="–"/>
              <a:defRPr>
                <a:solidFill>
                  <a:schemeClr val="bg1"/>
                </a:solidFill>
                <a:latin typeface="Arial" charset="0"/>
              </a:defRPr>
            </a:lvl4pPr>
            <a:lvl5pPr marL="2057400" indent="-228600" algn="l">
              <a:spcBef>
                <a:spcPct val="55000"/>
              </a:spcBef>
              <a:spcAft>
                <a:spcPct val="15000"/>
              </a:spcAft>
              <a:buChar char="»"/>
              <a:defRPr>
                <a:solidFill>
                  <a:schemeClr val="bg1"/>
                </a:solidFill>
                <a:latin typeface="Arial" charset="0"/>
              </a:defRPr>
            </a:lvl5pPr>
            <a:lvl6pPr marL="2514600" indent="-228600" fontAlgn="base">
              <a:spcBef>
                <a:spcPct val="55000"/>
              </a:spcBef>
              <a:spcAft>
                <a:spcPct val="15000"/>
              </a:spcAft>
              <a:buChar char="»"/>
              <a:defRPr>
                <a:solidFill>
                  <a:schemeClr val="bg1"/>
                </a:solidFill>
                <a:latin typeface="Arial" charset="0"/>
              </a:defRPr>
            </a:lvl6pPr>
            <a:lvl7pPr marL="2971800" indent="-228600" fontAlgn="base">
              <a:spcBef>
                <a:spcPct val="55000"/>
              </a:spcBef>
              <a:spcAft>
                <a:spcPct val="15000"/>
              </a:spcAft>
              <a:buChar char="»"/>
              <a:defRPr>
                <a:solidFill>
                  <a:schemeClr val="bg1"/>
                </a:solidFill>
                <a:latin typeface="Arial" charset="0"/>
              </a:defRPr>
            </a:lvl7pPr>
            <a:lvl8pPr marL="3429000" indent="-228600" fontAlgn="base">
              <a:spcBef>
                <a:spcPct val="55000"/>
              </a:spcBef>
              <a:spcAft>
                <a:spcPct val="15000"/>
              </a:spcAft>
              <a:buChar char="»"/>
              <a:defRPr>
                <a:solidFill>
                  <a:schemeClr val="bg1"/>
                </a:solidFill>
                <a:latin typeface="Arial" charset="0"/>
              </a:defRPr>
            </a:lvl8pPr>
            <a:lvl9pPr marL="3886200" indent="-228600" fontAlgn="base">
              <a:spcBef>
                <a:spcPct val="55000"/>
              </a:spcBef>
              <a:spcAft>
                <a:spcPct val="15000"/>
              </a:spcAft>
              <a:buChar char="»"/>
              <a:defRPr>
                <a:solidFill>
                  <a:schemeClr val="bg1"/>
                </a:solidFill>
                <a:latin typeface="Arial" charset="0"/>
              </a:defRPr>
            </a:lvl9pPr>
          </a:lstStyle>
          <a:p>
            <a:pPr eaLnBrk="1" hangingPunct="1">
              <a:spcBef>
                <a:spcPct val="10000"/>
              </a:spcBef>
              <a:spcAft>
                <a:spcPct val="10000"/>
              </a:spcAft>
            </a:pPr>
            <a:r>
              <a:rPr lang="en-US" altLang="en-US" sz="2000">
                <a:effectLst/>
              </a:rPr>
              <a:t>Examples of </a:t>
            </a:r>
            <a:r>
              <a:rPr lang="en-US" altLang="en-US" sz="2000">
                <a:solidFill>
                  <a:schemeClr val="accent2"/>
                </a:solidFill>
                <a:effectLst/>
              </a:rPr>
              <a:t>non-commercial purposes</a:t>
            </a:r>
            <a:r>
              <a:rPr lang="en-US" altLang="en-US" sz="2000">
                <a:effectLst/>
              </a:rPr>
              <a:t> are:</a:t>
            </a:r>
          </a:p>
          <a:p>
            <a:pPr lvl="1" eaLnBrk="1" hangingPunct="1">
              <a:spcBef>
                <a:spcPct val="10000"/>
              </a:spcBef>
              <a:spcAft>
                <a:spcPct val="10000"/>
              </a:spcAft>
            </a:pPr>
            <a:r>
              <a:rPr lang="en-US" altLang="en-US" sz="1800">
                <a:effectLst/>
              </a:rPr>
              <a:t>non-profit scientific or medical research</a:t>
            </a:r>
          </a:p>
          <a:p>
            <a:pPr lvl="1" eaLnBrk="1" hangingPunct="1">
              <a:spcBef>
                <a:spcPct val="10000"/>
              </a:spcBef>
              <a:spcAft>
                <a:spcPct val="10000"/>
              </a:spcAft>
            </a:pPr>
            <a:r>
              <a:rPr lang="en-US" altLang="en-US" sz="1800">
                <a:effectLst/>
              </a:rPr>
              <a:t>bona-fide captive breeding programmes</a:t>
            </a:r>
          </a:p>
          <a:p>
            <a:pPr lvl="1" eaLnBrk="1" hangingPunct="1">
              <a:spcBef>
                <a:spcPct val="10000"/>
              </a:spcBef>
              <a:spcAft>
                <a:spcPct val="10000"/>
              </a:spcAft>
            </a:pPr>
            <a:r>
              <a:rPr lang="en-US" altLang="en-US" sz="1800">
                <a:effectLst/>
              </a:rPr>
              <a:t>non-profit teaching &amp; training</a:t>
            </a:r>
          </a:p>
          <a:p>
            <a:pPr lvl="1" eaLnBrk="1" hangingPunct="1">
              <a:spcBef>
                <a:spcPct val="10000"/>
              </a:spcBef>
              <a:spcAft>
                <a:spcPct val="10000"/>
              </a:spcAft>
            </a:pPr>
            <a:r>
              <a:rPr lang="en-US" altLang="en-US" sz="1800">
                <a:effectLst/>
              </a:rPr>
              <a:t>personal hunting trophies</a:t>
            </a:r>
          </a:p>
          <a:p>
            <a:pPr lvl="1" eaLnBrk="1" hangingPunct="1">
              <a:spcBef>
                <a:spcPct val="10000"/>
              </a:spcBef>
              <a:spcAft>
                <a:spcPct val="10000"/>
              </a:spcAft>
            </a:pPr>
            <a:r>
              <a:rPr lang="en-US" altLang="en-US" sz="1800">
                <a:effectLst/>
              </a:rPr>
              <a:t>non-profit exhibitions</a:t>
            </a:r>
          </a:p>
          <a:p>
            <a:pPr lvl="1" eaLnBrk="1" hangingPunct="1">
              <a:spcBef>
                <a:spcPct val="10000"/>
              </a:spcBef>
              <a:spcAft>
                <a:spcPct val="10000"/>
              </a:spcAft>
            </a:pPr>
            <a:r>
              <a:rPr lang="en-US" altLang="en-US" sz="1800">
                <a:effectLst/>
              </a:rPr>
              <a:t>non-profit zoological gardens</a:t>
            </a:r>
          </a:p>
        </p:txBody>
      </p:sp>
    </p:spTree>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E-CITES and timber-29-01-08">
  <a:themeElements>
    <a:clrScheme name="E-CITES and timber-29-01-08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CITES and timber-29-01-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alpha val="50000"/>
          </a:schemeClr>
        </a:solidFill>
        <a:ln w="57150" cap="flat" cmpd="sng" algn="ctr">
          <a:solidFill>
            <a:srgbClr val="FFCC00"/>
          </a:solidFill>
          <a:prstDash val="solid"/>
          <a:round/>
          <a:headEnd type="none" w="med" len="med"/>
          <a:tailEnd type="triangle" w="lg" len="med"/>
        </a:ln>
        <a:effectLst>
          <a:outerShdw dist="35921" dir="2700000" algn="ctr" rotWithShape="0">
            <a:schemeClr val="bg2"/>
          </a:outerShdw>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2800" b="0" i="0" u="none" strike="noStrike" cap="none" normalizeH="0" baseline="0" smtClean="0">
            <a:ln>
              <a:noFill/>
            </a:ln>
            <a:solidFill>
              <a:srgbClr val="FFFF00"/>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alpha val="50000"/>
          </a:schemeClr>
        </a:solidFill>
        <a:ln w="57150" cap="flat" cmpd="sng" algn="ctr">
          <a:solidFill>
            <a:srgbClr val="FFCC00"/>
          </a:solidFill>
          <a:prstDash val="solid"/>
          <a:round/>
          <a:headEnd type="none" w="med" len="med"/>
          <a:tailEnd type="triangle" w="lg" len="med"/>
        </a:ln>
        <a:effectLst>
          <a:outerShdw dist="35921" dir="2700000" algn="ctr" rotWithShape="0">
            <a:schemeClr val="bg2"/>
          </a:outerShdw>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2800" b="0" i="0" u="none" strike="noStrike" cap="none" normalizeH="0" baseline="0" smtClean="0">
            <a:ln>
              <a:noFill/>
            </a:ln>
            <a:solidFill>
              <a:srgbClr val="FFFF00"/>
            </a:solidFill>
            <a:effectLst>
              <a:outerShdw blurRad="38100" dist="38100" dir="2700000" algn="tl">
                <a:srgbClr val="000000">
                  <a:alpha val="43137"/>
                </a:srgbClr>
              </a:outerShdw>
            </a:effectLst>
            <a:latin typeface="Arial" charset="0"/>
          </a:defRPr>
        </a:defPPr>
      </a:lstStyle>
    </a:lnDef>
  </a:objectDefaults>
  <a:extraClrSchemeLst>
    <a:extraClrScheme>
      <a:clrScheme name="E-CITES and timber-29-01-08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CITES and timber-29-01-08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CITES and timber-29-01-08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CITES and timber-29-01-08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CITES and timber-29-01-08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CITES and timber-29-01-08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CITES and timber-29-01-08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E-CITESNEW_2010</Template>
  <TotalTime>2022</TotalTime>
  <Words>1245</Words>
  <Application>Microsoft Office PowerPoint</Application>
  <PresentationFormat>On-screen Show (4:3)</PresentationFormat>
  <Paragraphs>145</Paragraphs>
  <Slides>21</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21</vt:i4>
      </vt:variant>
    </vt:vector>
  </HeadingPairs>
  <TitlesOfParts>
    <vt:vector size="23" baseType="lpstr">
      <vt:lpstr>Arial</vt:lpstr>
      <vt:lpstr>E-CITES and timber-29-01-08</vt:lpstr>
      <vt:lpstr>PowerPoint Presentation</vt:lpstr>
      <vt:lpstr>Overview</vt:lpstr>
      <vt:lpstr>Permits and certificates</vt:lpstr>
      <vt:lpstr>CITES permits and certificates</vt:lpstr>
      <vt:lpstr>CITES permits and certificates</vt:lpstr>
      <vt:lpstr>CITES permits and certificates</vt:lpstr>
      <vt:lpstr>Normal procedures</vt:lpstr>
      <vt:lpstr>Normal procedures</vt:lpstr>
      <vt:lpstr>Normal procedures</vt:lpstr>
      <vt:lpstr>Normal procedures</vt:lpstr>
      <vt:lpstr>Normal procedures</vt:lpstr>
      <vt:lpstr>Normal procedures</vt:lpstr>
      <vt:lpstr>Normal procedures</vt:lpstr>
      <vt:lpstr>Normal procedures</vt:lpstr>
      <vt:lpstr>Normal procedures</vt:lpstr>
      <vt:lpstr>Normal procedures</vt:lpstr>
      <vt:lpstr>Normal procedures</vt:lpstr>
      <vt:lpstr>Normal procedures</vt:lpstr>
      <vt:lpstr>Normal procedures</vt:lpstr>
      <vt:lpstr>Normal procedures</vt:lpstr>
      <vt:lpstr>CITES Secretariat Geneva  www.cites.org </vt:lpstr>
    </vt:vector>
  </TitlesOfParts>
  <Company>UNEP/CITES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CITES permit procedures</dc:title>
  <dc:creator>CITES Secretariat</dc:creator>
  <cp:lastModifiedBy>Sofie H. FLENSBORG</cp:lastModifiedBy>
  <cp:revision>133</cp:revision>
  <cp:lastPrinted>2000-03-01T19:13:50Z</cp:lastPrinted>
  <dcterms:created xsi:type="dcterms:W3CDTF">2006-10-11T10:03:52Z</dcterms:created>
  <dcterms:modified xsi:type="dcterms:W3CDTF">2017-03-24T16:12:43Z</dcterms:modified>
</cp:coreProperties>
</file>