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4FB4F22-A338-D675-E696-E11B847E3286}" name="Coleman O'Criodain" initials="CO" userId="S::cocriodain@wwf.nl::2790ae55-df9f-4475-8999-83967a00fd5c" providerId="AD"/>
  <p188:author id="{9C6FF0D1-C662-CC43-5822-6688F9142695}" name="Gnam, Rosemarie" initials="GR" userId="S::rosemarie_gnam@fws.gov::7b64cadc-fcd7-49c3-86e1-540115e154f0" providerId="AD"/>
  <p188:author id="{82F5F6EE-7769-3B17-2E03-22C4BF444834}" name="Ronald Orenstein" initials="RO" userId="23ad752aad650d87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16"/>
    <p:restoredTop sz="94674"/>
  </p:normalViewPr>
  <p:slideViewPr>
    <p:cSldViewPr snapToGrid="0" snapToObjects="1" showGuides="1">
      <p:cViewPr varScale="1">
        <p:scale>
          <a:sx n="85" d="100"/>
          <a:sy n="85" d="100"/>
        </p:scale>
        <p:origin x="835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A0FE8-99E5-BA48-89C7-501086623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 of the Module 4 Working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E5E739-C36F-A144-A38A-0A07C794A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Working Group was unable to reach consensus on the production of guidance materials</a:t>
            </a:r>
          </a:p>
          <a:p>
            <a:r>
              <a:rPr lang="en-US" sz="2400" dirty="0"/>
              <a:t>It was felt that without direction from the Parties as to the interpretation of Article III.3(a) producing detailed guidance would be inappropriate at this stage</a:t>
            </a:r>
          </a:p>
          <a:p>
            <a:r>
              <a:rPr lang="en-US" sz="2400" dirty="0"/>
              <a:t>The Working Group therefore recommends that the Animals and Plants Committees request the Parties, through a Decision, to develop interpretation of the language in Article III.3(a) </a:t>
            </a:r>
          </a:p>
        </p:txBody>
      </p:sp>
    </p:spTree>
    <p:extLst>
      <p:ext uri="{BB962C8B-B14F-4D97-AF65-F5344CB8AC3E}">
        <p14:creationId xmlns:p14="http://schemas.microsoft.com/office/powerpoint/2010/main" val="217078034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84</Words>
  <Application>Microsoft Office PowerPoint</Application>
  <PresentationFormat>Breitbild</PresentationFormat>
  <Paragraphs>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</vt:lpstr>
      <vt:lpstr>Report of the Module 4 Working Group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Appendix I Imports</dc:title>
  <dc:creator>Ronald Orenstein</dc:creator>
  <cp:lastModifiedBy>Lörtscher Matthias BLV</cp:lastModifiedBy>
  <cp:revision>36</cp:revision>
  <dcterms:created xsi:type="dcterms:W3CDTF">2023-06-07T20:20:21Z</dcterms:created>
  <dcterms:modified xsi:type="dcterms:W3CDTF">2023-12-06T09:14:31Z</dcterms:modified>
</cp:coreProperties>
</file>