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7142E-500F-0677-C2F7-B1C8EF7D4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8B97D8-260E-2989-1F36-BE0D72352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9317B-62B2-4D11-B4DE-13E0F111E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D29DB-F5BD-6827-A862-AB627522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1AB01-59D5-F7F1-BC5C-C49660C3C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2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15460-2CC1-40FB-A7F8-70166FA67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8D935C-6958-D325-61E8-F022EF9AD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E275F-7766-E611-ECDE-4A33FBA94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C045E-81A3-3ADA-59DA-5EF6B9118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50DEC-8A0D-F040-159E-A545FA3B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31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ABF20-BB13-FEC4-E2EE-62DA76D51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6C99A0-8EA1-226F-FBB3-C8E806671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FBE5D-C2F5-7B30-F6D0-136561067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8E01B-8FEB-1EAA-8340-D886AFE11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42EE8-6132-FFED-9E35-E523E73A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1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64267-4249-2AA1-8E29-3E1197EAF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1167-2969-936E-C097-7DCFA33C8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E5D9D-E72C-E3B1-91D2-D9211BB4C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405D6-87C7-32B5-2E55-793D6A0C9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07FB7-679D-E2E3-BF97-FE8800F6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87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4F09-4D6C-9567-B5BA-7C886BBA3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CEDBA-2ADD-D7B4-954D-83C230FEB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366F3-0A84-25D8-7769-2F694B038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099E3-AFAE-D1F3-BCD2-FD68BA09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43D98-1AC1-3FC6-92FC-B470D43A8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687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84CFB-6453-A269-5DD1-D1A6CE2BC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200E8-8588-D633-1661-1EF5E5D87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169D4D-1F95-DA78-9DC0-7D3339056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303AE-A6B8-503A-01EB-89A2F928F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3BCB8-476E-1186-AB4D-D44FBE704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FC104-FF7F-F72D-9C0C-9FDE7DCAF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26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03BF6-4EFA-21D2-5A99-FD90D3675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E01FD-69D2-208F-D094-0EF45FF84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E680C-7F66-3012-71FC-1BDBD8A0D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A61C0-1A7F-BA1B-E209-01B5184B7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6D28F-4A15-EC4F-B106-2D0E12C1B0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4ECD71-317A-C1CC-9800-4E6998504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EE5D12-3133-420D-BE37-617A07ED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B1AD0-6196-A8E0-C73A-03F42F0C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2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71542-BF3B-AA96-DA4C-EE5BBCC24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C92D1F-CCA0-BA88-E372-C05523AE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0A925-0086-455E-B936-0916AF649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3F2726-463A-1685-CF6F-E1138219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86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390DD-DFDA-85E0-9B54-DFF3376B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9987EC-B3EF-3665-9076-2FC8EF225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54BEF-A064-37A2-8E08-477C8CB11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1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803E1-AD0D-3F35-3CB4-9D115BBC3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7ED4-7753-7EBD-FE84-32879B965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A35E6-71A4-5ED1-E62D-FBBCE3F21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05EF2-2AC6-9819-5223-4A00F2FF4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D795B-0B1C-292D-7444-F2B1EB869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D46FC-78FD-834B-D7F5-1275AB790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23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A44E9-02EA-F295-C546-188BFA09A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D2F98D-E4AD-FA6C-75E1-867007EBD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4D23B8-532C-9756-011E-BB92A494F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57724-4634-B9BD-C4F5-03C9676DE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439D9-A0F2-8E5C-5D63-6309D465A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FFDB0-BC2D-2A18-2613-2283E59A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3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FB9C2-34E2-7008-1AED-B565D6C2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F383F-61EA-87AF-5DD4-D44779C18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49B2F-CDD9-8939-F0A8-E9DD801DCC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42F4B-B98D-40E4-A1D3-49484806D92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91B57-3614-F0BB-1D96-8668BF512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D1775-6E0E-13E4-0A72-B9898C16F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9B260-1F55-444A-BADF-10C13DD52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75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4166EE-DFCA-505A-8DC1-57EA1D3E75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91" t="19582" r="12031" b="8334"/>
          <a:stretch/>
        </p:blipFill>
        <p:spPr>
          <a:xfrm>
            <a:off x="1266825" y="1343025"/>
            <a:ext cx="9458326" cy="494347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B04B6BD-FE17-774F-FD40-21DF5B08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err="1"/>
              <a:t>Update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Module 10: </a:t>
            </a:r>
            <a:r>
              <a:rPr lang="es-ES" dirty="0" err="1"/>
              <a:t>Tree</a:t>
            </a:r>
            <a:r>
              <a:rPr lang="es-ES" dirty="0"/>
              <a:t> species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4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017A77-37D7-5C8A-2D63-EEE4514F2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139" y="933233"/>
            <a:ext cx="9487722" cy="4991533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18475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87B9B0-4C66-EED1-98CD-9EF7B8360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554" y="1375232"/>
            <a:ext cx="10066892" cy="4107536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1340774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Update on Module 10: Tree species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Module 10: Tree species</dc:title>
  <dc:creator>Maria Isabel Camarena Osorno</dc:creator>
  <cp:lastModifiedBy>Maria Isabel Camarena Osorno</cp:lastModifiedBy>
  <cp:revision>1</cp:revision>
  <dcterms:created xsi:type="dcterms:W3CDTF">2023-12-06T10:26:08Z</dcterms:created>
  <dcterms:modified xsi:type="dcterms:W3CDTF">2023-12-06T10:29:56Z</dcterms:modified>
</cp:coreProperties>
</file>