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bookmarkIdSeed="2">
  <p:sldMasterIdLst>
    <p:sldMasterId id="2147483852" r:id="rId4"/>
  </p:sldMasterIdLst>
  <p:notesMasterIdLst>
    <p:notesMasterId r:id="rId17"/>
  </p:notesMasterIdLst>
  <p:handoutMasterIdLst>
    <p:handoutMasterId r:id="rId18"/>
  </p:handoutMasterIdLst>
  <p:sldIdLst>
    <p:sldId id="399" r:id="rId5"/>
    <p:sldId id="400" r:id="rId6"/>
    <p:sldId id="354" r:id="rId7"/>
    <p:sldId id="404" r:id="rId8"/>
    <p:sldId id="405" r:id="rId9"/>
    <p:sldId id="403" r:id="rId10"/>
    <p:sldId id="401" r:id="rId11"/>
    <p:sldId id="407" r:id="rId12"/>
    <p:sldId id="408" r:id="rId13"/>
    <p:sldId id="411" r:id="rId14"/>
    <p:sldId id="410" r:id="rId15"/>
    <p:sldId id="409" r:id="rId16"/>
  </p:sldIdLst>
  <p:sldSz cx="12192000" cy="6858000"/>
  <p:notesSz cx="6858000" cy="9144000"/>
  <p:defaultTextStyle>
    <a:defPPr rtl="0">
      <a:defRPr lang="en-gb"/>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974" autoAdjust="0"/>
    <p:restoredTop sz="95741"/>
  </p:normalViewPr>
  <p:slideViewPr>
    <p:cSldViewPr snapToGrid="0">
      <p:cViewPr>
        <p:scale>
          <a:sx n="70" d="100"/>
          <a:sy n="70" d="100"/>
        </p:scale>
        <p:origin x="-4" y="-32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9" d="100"/>
          <a:sy n="89" d="100"/>
        </p:scale>
        <p:origin x="378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AFEDD11-6E6C-455B-8B09-DC7D35753AC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4F1A8F27-D3D8-4E95-BBDA-42B15B91961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E3859FB-F71B-46DA-8C9E-4282012D1212}" type="datetime1">
              <a:rPr lang="en-GB" smtClean="0"/>
              <a:t>06/12/2023</a:t>
            </a:fld>
            <a:endParaRPr lang="en-GB"/>
          </a:p>
        </p:txBody>
      </p:sp>
      <p:sp>
        <p:nvSpPr>
          <p:cNvPr id="4" name="Footer Placeholder 3">
            <a:extLst>
              <a:ext uri="{FF2B5EF4-FFF2-40B4-BE49-F238E27FC236}">
                <a16:creationId xmlns:a16="http://schemas.microsoft.com/office/drawing/2014/main" id="{F47635B0-D276-47BC-9106-7F2B5F88E66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33F53CC7-8225-47D6-850E-7C6F19C5293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DB1294-A069-4FB0-AD70-215774CE426D}" type="slidenum">
              <a:rPr lang="en-GB" smtClean="0"/>
              <a:t>‹#›</a:t>
            </a:fld>
            <a:endParaRPr lang="en-GB"/>
          </a:p>
        </p:txBody>
      </p:sp>
    </p:spTree>
    <p:extLst>
      <p:ext uri="{BB962C8B-B14F-4D97-AF65-F5344CB8AC3E}">
        <p14:creationId xmlns:p14="http://schemas.microsoft.com/office/powerpoint/2010/main" val="23198583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B95D46-36E0-44E3-8DA9-E6F3BE79B9F9}" type="datetime1">
              <a:rPr lang="en-GB" noProof="0" smtClean="0"/>
              <a:t>06/12/2023</a:t>
            </a:fld>
            <a:endParaRPr lang="en-GB" noProof="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noProof="0"/>
              <a:t>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EE2A6D-0A7C-43DE-94D3-D3483E478519}" type="slidenum">
              <a:rPr lang="en-GB" noProof="0" smtClean="0"/>
              <a:t>‹#›</a:t>
            </a:fld>
            <a:endParaRPr lang="en-GB" noProof="0"/>
          </a:p>
        </p:txBody>
      </p:sp>
    </p:spTree>
    <p:extLst>
      <p:ext uri="{BB962C8B-B14F-4D97-AF65-F5344CB8AC3E}">
        <p14:creationId xmlns:p14="http://schemas.microsoft.com/office/powerpoint/2010/main" val="33575905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rtlCol="0" anchor="ctr">
            <a:normAutofit/>
          </a:bodyPr>
          <a:lstStyle>
            <a:lvl1pPr algn="r">
              <a:defRPr sz="5000" spc="200" baseline="0"/>
            </a:lvl1pPr>
          </a:lstStyle>
          <a:p>
            <a:pPr rtl="0"/>
            <a:r>
              <a:rPr lang="en-GB" noProof="0"/>
              <a:t>Click to edit Master title style</a:t>
            </a:r>
            <a:endParaRPr lang="en-gb" noProof="0"/>
          </a:p>
        </p:txBody>
      </p:sp>
      <p:sp>
        <p:nvSpPr>
          <p:cNvPr id="3" name="Subtitle 2"/>
          <p:cNvSpPr>
            <a:spLocks noGrp="1"/>
          </p:cNvSpPr>
          <p:nvPr>
            <p:ph type="subTitle" idx="1"/>
          </p:nvPr>
        </p:nvSpPr>
        <p:spPr>
          <a:xfrm>
            <a:off x="8610600" y="4960137"/>
            <a:ext cx="3200400" cy="1463040"/>
          </a:xfrm>
        </p:spPr>
        <p:txBody>
          <a:bodyPr lIns="91440" rIns="91440" rtlCol="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pPr rtl="0"/>
            <a:r>
              <a:rPr lang="en-GB" noProof="0"/>
              <a:t>Click to edit Master subtitle style</a:t>
            </a:r>
            <a:endParaRPr lang="en-gb" noProof="0"/>
          </a:p>
        </p:txBody>
      </p:sp>
      <p:sp>
        <p:nvSpPr>
          <p:cNvPr id="4" name="Date Placeholder 3"/>
          <p:cNvSpPr>
            <a:spLocks noGrp="1"/>
          </p:cNvSpPr>
          <p:nvPr>
            <p:ph type="dt" sz="half" idx="10"/>
          </p:nvPr>
        </p:nvSpPr>
        <p:spPr/>
        <p:txBody>
          <a:bodyPr rtlCol="0"/>
          <a:lstStyle>
            <a:lvl1pPr algn="l">
              <a:defRPr/>
            </a:lvl1pPr>
          </a:lstStyle>
          <a:p>
            <a:pPr rtl="0"/>
            <a:fld id="{8AB094A8-2E81-4030-A018-167BBDF433BC}" type="datetime1">
              <a:rPr lang="en-GB" noProof="0" smtClean="0"/>
              <a:t>06/12/2023</a:t>
            </a:fld>
            <a:endParaRPr lang="en-US" noProof="0" dirty="0"/>
          </a:p>
        </p:txBody>
      </p:sp>
      <p:sp>
        <p:nvSpPr>
          <p:cNvPr id="5" name="Footer Placeholder 4"/>
          <p:cNvSpPr>
            <a:spLocks noGrp="1"/>
          </p:cNvSpPr>
          <p:nvPr>
            <p:ph type="ftr" sz="quarter" idx="11"/>
          </p:nvPr>
        </p:nvSpPr>
        <p:spPr/>
        <p:txBody>
          <a:bodyPr rtlCol="0"/>
          <a:lstStyle/>
          <a:p>
            <a:pPr rtl="0"/>
            <a:r>
              <a:rPr lang="en-gb" noProof="0"/>
              <a:t>
              </a:t>
            </a:r>
          </a:p>
        </p:txBody>
      </p:sp>
      <p:sp>
        <p:nvSpPr>
          <p:cNvPr id="6" name="Slide Number Placeholder 5"/>
          <p:cNvSpPr>
            <a:spLocks noGrp="1"/>
          </p:cNvSpPr>
          <p:nvPr>
            <p:ph type="sldNum" sz="quarter" idx="12"/>
          </p:nvPr>
        </p:nvSpPr>
        <p:spPr/>
        <p:txBody>
          <a:bodyPr rtlCol="0"/>
          <a:lstStyle/>
          <a:p>
            <a:pPr rtl="0"/>
            <a:fld id="{6D22F896-40B5-4ADD-8801-0D06FADFA095}" type="slidenum">
              <a:rPr lang="en-US" noProof="0" smtClean="0"/>
              <a:t>‹#›</a:t>
            </a:fld>
            <a:endParaRPr lang="en-US" noProof="0" dirty="0"/>
          </a:p>
        </p:txBody>
      </p:sp>
      <p:cxnSp>
        <p:nvCxnSpPr>
          <p:cNvPr id="13" name="Straight Connector 12"/>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51507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noProof="0"/>
              <a:t>Click to edit Master title style</a:t>
            </a:r>
          </a:p>
        </p:txBody>
      </p:sp>
      <p:sp>
        <p:nvSpPr>
          <p:cNvPr id="3" name="Vertical Text Placeholder 2"/>
          <p:cNvSpPr>
            <a:spLocks noGrp="1"/>
          </p:cNvSpPr>
          <p:nvPr>
            <p:ph type="body" orient="vert" idx="1" hasCustomPrompt="1"/>
          </p:nvPr>
        </p:nvSpPr>
        <p:spPr/>
        <p:txBody>
          <a:bodyPr vert="eaVert" rtlCol="0"/>
          <a:lstStyle/>
          <a:p>
            <a:pPr lvl="0" rtl="0"/>
            <a:r>
              <a:rPr lang="en-GB" noProof="0"/>
              <a:t>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4" name="Date Placeholder 3"/>
          <p:cNvSpPr>
            <a:spLocks noGrp="1"/>
          </p:cNvSpPr>
          <p:nvPr>
            <p:ph type="dt" sz="half" idx="10"/>
          </p:nvPr>
        </p:nvSpPr>
        <p:spPr/>
        <p:txBody>
          <a:bodyPr rtlCol="0"/>
          <a:lstStyle/>
          <a:p>
            <a:pPr rtl="0"/>
            <a:fld id="{B2EF5B91-6EAD-4824-A131-AF8BD5E31D23}" type="datetime1">
              <a:rPr lang="en-GB" noProof="0" smtClean="0"/>
              <a:t>06/12/2023</a:t>
            </a:fld>
            <a:endParaRPr lang="en-GB" noProof="0"/>
          </a:p>
        </p:txBody>
      </p:sp>
      <p:sp>
        <p:nvSpPr>
          <p:cNvPr id="5" name="Footer Placeholder 4"/>
          <p:cNvSpPr>
            <a:spLocks noGrp="1"/>
          </p:cNvSpPr>
          <p:nvPr>
            <p:ph type="ftr" sz="quarter" idx="11"/>
          </p:nvPr>
        </p:nvSpPr>
        <p:spPr/>
        <p:txBody>
          <a:bodyPr rtlCol="0"/>
          <a:lstStyle/>
          <a:p>
            <a:pPr rtl="0"/>
            <a:r>
              <a:rPr lang="en-GB" noProof="0"/>
              <a:t>
              </a:t>
            </a:r>
          </a:p>
        </p:txBody>
      </p:sp>
      <p:sp>
        <p:nvSpPr>
          <p:cNvPr id="6" name="Slide Number Placeholder 5"/>
          <p:cNvSpPr>
            <a:spLocks noGrp="1"/>
          </p:cNvSpPr>
          <p:nvPr>
            <p:ph type="sldNum" sz="quarter" idx="12"/>
          </p:nvPr>
        </p:nvSpPr>
        <p:spPr/>
        <p:txBody>
          <a:bodyPr rtlCol="0"/>
          <a:lstStyle/>
          <a:p>
            <a:pPr rtl="0"/>
            <a:fld id="{6D22F896-40B5-4ADD-8801-0D06FADFA095}" type="slidenum">
              <a:rPr lang="en-GB" noProof="0" smtClean="0"/>
              <a:t>‹#›</a:t>
            </a:fld>
            <a:endParaRPr lang="en-GB" noProof="0"/>
          </a:p>
        </p:txBody>
      </p:sp>
    </p:spTree>
    <p:extLst>
      <p:ext uri="{BB962C8B-B14F-4D97-AF65-F5344CB8AC3E}">
        <p14:creationId xmlns:p14="http://schemas.microsoft.com/office/powerpoint/2010/main" val="2247278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rtlCol="0"/>
          <a:lstStyle/>
          <a:p>
            <a:pPr rtl="0"/>
            <a:r>
              <a:rPr lang="en-GB" noProof="0"/>
              <a:t>Click to edit Master title style</a:t>
            </a:r>
          </a:p>
        </p:txBody>
      </p:sp>
      <p:sp>
        <p:nvSpPr>
          <p:cNvPr id="3" name="Vertical Text Placeholder 2"/>
          <p:cNvSpPr>
            <a:spLocks noGrp="1"/>
          </p:cNvSpPr>
          <p:nvPr>
            <p:ph type="body" orient="vert" idx="1" hasCustomPrompt="1"/>
          </p:nvPr>
        </p:nvSpPr>
        <p:spPr>
          <a:xfrm>
            <a:off x="990601" y="762000"/>
            <a:ext cx="7581900" cy="5410200"/>
          </a:xfrm>
        </p:spPr>
        <p:txBody>
          <a:bodyPr vert="eaVert" rtlCol="0"/>
          <a:lstStyle/>
          <a:p>
            <a:pPr lvl="0" rtl="0"/>
            <a:r>
              <a:rPr lang="en-GB" noProof="0"/>
              <a:t>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4" name="Date Placeholder 3"/>
          <p:cNvSpPr>
            <a:spLocks noGrp="1"/>
          </p:cNvSpPr>
          <p:nvPr>
            <p:ph type="dt" sz="half" idx="10"/>
          </p:nvPr>
        </p:nvSpPr>
        <p:spPr/>
        <p:txBody>
          <a:bodyPr rtlCol="0"/>
          <a:lstStyle/>
          <a:p>
            <a:pPr rtl="0"/>
            <a:fld id="{48044B0A-AC3F-48AA-8C2A-0929713769F7}" type="datetime1">
              <a:rPr lang="en-GB" noProof="0" smtClean="0"/>
              <a:t>06/12/2023</a:t>
            </a:fld>
            <a:endParaRPr lang="en-GB" noProof="0"/>
          </a:p>
        </p:txBody>
      </p:sp>
      <p:sp>
        <p:nvSpPr>
          <p:cNvPr id="5" name="Footer Placeholder 4"/>
          <p:cNvSpPr>
            <a:spLocks noGrp="1"/>
          </p:cNvSpPr>
          <p:nvPr>
            <p:ph type="ftr" sz="quarter" idx="11"/>
          </p:nvPr>
        </p:nvSpPr>
        <p:spPr/>
        <p:txBody>
          <a:bodyPr rtlCol="0"/>
          <a:lstStyle/>
          <a:p>
            <a:pPr rtl="0"/>
            <a:r>
              <a:rPr lang="en-GB" noProof="0"/>
              <a:t>
              </a:t>
            </a:r>
          </a:p>
        </p:txBody>
      </p:sp>
      <p:sp>
        <p:nvSpPr>
          <p:cNvPr id="6" name="Slide Number Placeholder 5"/>
          <p:cNvSpPr>
            <a:spLocks noGrp="1"/>
          </p:cNvSpPr>
          <p:nvPr>
            <p:ph type="sldNum" sz="quarter" idx="12"/>
          </p:nvPr>
        </p:nvSpPr>
        <p:spPr/>
        <p:txBody>
          <a:bodyPr rtlCol="0"/>
          <a:lstStyle/>
          <a:p>
            <a:pPr rtl="0"/>
            <a:fld id="{6D22F896-40B5-4ADD-8801-0D06FADFA095}" type="slidenum">
              <a:rPr lang="en-GB" noProof="0" smtClean="0"/>
              <a:t>‹#›</a:t>
            </a:fld>
            <a:endParaRPr lang="en-GB" noProof="0"/>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895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noProof="0"/>
              <a:t>Click to edit Master title style</a:t>
            </a:r>
          </a:p>
        </p:txBody>
      </p:sp>
      <p:sp>
        <p:nvSpPr>
          <p:cNvPr id="3" name="Content Placeholder 2"/>
          <p:cNvSpPr>
            <a:spLocks noGrp="1"/>
          </p:cNvSpPr>
          <p:nvPr>
            <p:ph idx="1" hasCustomPrompt="1"/>
          </p:nvPr>
        </p:nvSpPr>
        <p:spPr/>
        <p:txBody>
          <a:bodyPr rtlCol="0"/>
          <a:lstStyle/>
          <a:p>
            <a:pPr lvl="0" rtl="0"/>
            <a:r>
              <a:rPr lang="en-GB" noProof="0"/>
              <a:t>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4" name="Date Placeholder 3"/>
          <p:cNvSpPr>
            <a:spLocks noGrp="1"/>
          </p:cNvSpPr>
          <p:nvPr>
            <p:ph type="dt" sz="half" idx="10"/>
          </p:nvPr>
        </p:nvSpPr>
        <p:spPr/>
        <p:txBody>
          <a:bodyPr rtlCol="0"/>
          <a:lstStyle/>
          <a:p>
            <a:pPr rtl="0"/>
            <a:fld id="{300DB8FA-A8F9-4DFA-B56F-64CA0F026671}" type="datetime1">
              <a:rPr lang="en-GB" noProof="0" smtClean="0"/>
              <a:t>06/12/2023</a:t>
            </a:fld>
            <a:endParaRPr lang="en-GB" noProof="0"/>
          </a:p>
        </p:txBody>
      </p:sp>
      <p:sp>
        <p:nvSpPr>
          <p:cNvPr id="5" name="Footer Placeholder 4"/>
          <p:cNvSpPr>
            <a:spLocks noGrp="1"/>
          </p:cNvSpPr>
          <p:nvPr>
            <p:ph type="ftr" sz="quarter" idx="11"/>
          </p:nvPr>
        </p:nvSpPr>
        <p:spPr/>
        <p:txBody>
          <a:bodyPr rtlCol="0"/>
          <a:lstStyle/>
          <a:p>
            <a:pPr rtl="0"/>
            <a:r>
              <a:rPr lang="en-GB" noProof="0"/>
              <a:t>
              </a:t>
            </a:r>
          </a:p>
        </p:txBody>
      </p:sp>
      <p:sp>
        <p:nvSpPr>
          <p:cNvPr id="6" name="Slide Number Placeholder 5"/>
          <p:cNvSpPr>
            <a:spLocks noGrp="1"/>
          </p:cNvSpPr>
          <p:nvPr>
            <p:ph type="sldNum" sz="quarter" idx="12"/>
          </p:nvPr>
        </p:nvSpPr>
        <p:spPr/>
        <p:txBody>
          <a:bodyPr rtlCol="0"/>
          <a:lstStyle/>
          <a:p>
            <a:pPr rtl="0"/>
            <a:fld id="{6D22F896-40B5-4ADD-8801-0D06FADFA095}" type="slidenum">
              <a:rPr lang="en-GB" noProof="0" smtClean="0"/>
              <a:t>‹#›</a:t>
            </a:fld>
            <a:endParaRPr lang="en-GB" noProof="0"/>
          </a:p>
        </p:txBody>
      </p:sp>
    </p:spTree>
    <p:extLst>
      <p:ext uri="{BB962C8B-B14F-4D97-AF65-F5344CB8AC3E}">
        <p14:creationId xmlns:p14="http://schemas.microsoft.com/office/powerpoint/2010/main" val="2230645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rtlCol="0" anchor="ctr">
            <a:normAutofit/>
          </a:bodyPr>
          <a:lstStyle>
            <a:lvl1pPr algn="r">
              <a:defRPr sz="5000" b="0" spc="200" baseline="0"/>
            </a:lvl1pPr>
          </a:lstStyle>
          <a:p>
            <a:pPr rtl="0"/>
            <a:r>
              <a:rPr lang="en-GB" noProof="0"/>
              <a:t>Click to edit Master title style</a:t>
            </a:r>
          </a:p>
        </p:txBody>
      </p:sp>
      <p:sp>
        <p:nvSpPr>
          <p:cNvPr id="3" name="Text Placeholder 2"/>
          <p:cNvSpPr>
            <a:spLocks noGrp="1"/>
          </p:cNvSpPr>
          <p:nvPr>
            <p:ph type="body" idx="1" hasCustomPrompt="1"/>
          </p:nvPr>
        </p:nvSpPr>
        <p:spPr>
          <a:xfrm>
            <a:off x="8610600" y="4960137"/>
            <a:ext cx="3200400" cy="1463040"/>
          </a:xfrm>
        </p:spPr>
        <p:txBody>
          <a:bodyPr lIns="91440" rIns="91440" rtlCol="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n-GB" noProof="0"/>
              <a:t>Edit Master text styles</a:t>
            </a:r>
          </a:p>
        </p:txBody>
      </p:sp>
      <p:sp>
        <p:nvSpPr>
          <p:cNvPr id="4" name="Date Placeholder 3"/>
          <p:cNvSpPr>
            <a:spLocks noGrp="1"/>
          </p:cNvSpPr>
          <p:nvPr>
            <p:ph type="dt" sz="half" idx="10"/>
          </p:nvPr>
        </p:nvSpPr>
        <p:spPr/>
        <p:txBody>
          <a:bodyPr rtlCol="0"/>
          <a:lstStyle/>
          <a:p>
            <a:pPr rtl="0"/>
            <a:fld id="{A33A6CDB-6D18-4776-9093-188AD48B448B}" type="datetime1">
              <a:rPr lang="en-GB" noProof="0" smtClean="0"/>
              <a:t>06/12/2023</a:t>
            </a:fld>
            <a:endParaRPr lang="en-GB" noProof="0"/>
          </a:p>
        </p:txBody>
      </p:sp>
      <p:sp>
        <p:nvSpPr>
          <p:cNvPr id="5" name="Footer Placeholder 4"/>
          <p:cNvSpPr>
            <a:spLocks noGrp="1"/>
          </p:cNvSpPr>
          <p:nvPr>
            <p:ph type="ftr" sz="quarter" idx="11"/>
          </p:nvPr>
        </p:nvSpPr>
        <p:spPr/>
        <p:txBody>
          <a:bodyPr rtlCol="0"/>
          <a:lstStyle/>
          <a:p>
            <a:pPr rtl="0"/>
            <a:r>
              <a:rPr lang="en-GB" noProof="0"/>
              <a:t>
              </a:t>
            </a:r>
          </a:p>
        </p:txBody>
      </p:sp>
      <p:sp>
        <p:nvSpPr>
          <p:cNvPr id="6" name="Slide Number Placeholder 5"/>
          <p:cNvSpPr>
            <a:spLocks noGrp="1"/>
          </p:cNvSpPr>
          <p:nvPr>
            <p:ph type="sldNum" sz="quarter" idx="12"/>
          </p:nvPr>
        </p:nvSpPr>
        <p:spPr/>
        <p:txBody>
          <a:bodyPr rtlCol="0"/>
          <a:lstStyle/>
          <a:p>
            <a:pPr rtl="0"/>
            <a:fld id="{6D22F896-40B5-4ADD-8801-0D06FADFA095}" type="slidenum">
              <a:rPr lang="en-GB" noProof="0" smtClean="0"/>
              <a:t>‹#›</a:t>
            </a:fld>
            <a:endParaRPr lang="en-GB" noProof="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764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rtlCol="0"/>
          <a:lstStyle/>
          <a:p>
            <a:pPr rtl="0"/>
            <a:r>
              <a:rPr lang="en-GB" noProof="0"/>
              <a:t>Click to edit Master title style</a:t>
            </a:r>
          </a:p>
        </p:txBody>
      </p:sp>
      <p:sp>
        <p:nvSpPr>
          <p:cNvPr id="3" name="Content Placeholder 2"/>
          <p:cNvSpPr>
            <a:spLocks noGrp="1"/>
          </p:cNvSpPr>
          <p:nvPr>
            <p:ph sz="half" idx="1" hasCustomPrompt="1"/>
          </p:nvPr>
        </p:nvSpPr>
        <p:spPr>
          <a:xfrm>
            <a:off x="1024127" y="2286000"/>
            <a:ext cx="4754880" cy="4023360"/>
          </a:xfrm>
        </p:spPr>
        <p:txBody>
          <a:bodyPr rtlCol="0"/>
          <a:lstStyle/>
          <a:p>
            <a:pPr lvl="0" rtl="0"/>
            <a:r>
              <a:rPr lang="en-GB" noProof="0"/>
              <a:t>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4" name="Content Placeholder 3"/>
          <p:cNvSpPr>
            <a:spLocks noGrp="1"/>
          </p:cNvSpPr>
          <p:nvPr>
            <p:ph sz="half" idx="2" hasCustomPrompt="1"/>
          </p:nvPr>
        </p:nvSpPr>
        <p:spPr>
          <a:xfrm>
            <a:off x="5989320" y="2286000"/>
            <a:ext cx="4754880" cy="4023360"/>
          </a:xfrm>
        </p:spPr>
        <p:txBody>
          <a:bodyPr rtlCol="0"/>
          <a:lstStyle/>
          <a:p>
            <a:pPr lvl="0" rtl="0"/>
            <a:r>
              <a:rPr lang="en-GB" noProof="0"/>
              <a:t>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5" name="Date Placeholder 4"/>
          <p:cNvSpPr>
            <a:spLocks noGrp="1"/>
          </p:cNvSpPr>
          <p:nvPr>
            <p:ph type="dt" sz="half" idx="10"/>
          </p:nvPr>
        </p:nvSpPr>
        <p:spPr/>
        <p:txBody>
          <a:bodyPr rtlCol="0"/>
          <a:lstStyle/>
          <a:p>
            <a:pPr rtl="0"/>
            <a:fld id="{88B32B7E-7E90-4BAF-9FE4-442AC7AD2CA2}" type="datetime1">
              <a:rPr lang="en-GB" noProof="0" smtClean="0"/>
              <a:t>06/12/2023</a:t>
            </a:fld>
            <a:endParaRPr lang="en-GB" noProof="0"/>
          </a:p>
        </p:txBody>
      </p:sp>
      <p:sp>
        <p:nvSpPr>
          <p:cNvPr id="6" name="Footer Placeholder 5"/>
          <p:cNvSpPr>
            <a:spLocks noGrp="1"/>
          </p:cNvSpPr>
          <p:nvPr>
            <p:ph type="ftr" sz="quarter" idx="11"/>
          </p:nvPr>
        </p:nvSpPr>
        <p:spPr/>
        <p:txBody>
          <a:bodyPr rtlCol="0"/>
          <a:lstStyle/>
          <a:p>
            <a:pPr rtl="0"/>
            <a:r>
              <a:rPr lang="en-GB" noProof="0"/>
              <a:t>
              </a:t>
            </a:r>
          </a:p>
        </p:txBody>
      </p:sp>
      <p:sp>
        <p:nvSpPr>
          <p:cNvPr id="7" name="Slide Number Placeholder 6"/>
          <p:cNvSpPr>
            <a:spLocks noGrp="1"/>
          </p:cNvSpPr>
          <p:nvPr>
            <p:ph type="sldNum" sz="quarter" idx="12"/>
          </p:nvPr>
        </p:nvSpPr>
        <p:spPr/>
        <p:txBody>
          <a:bodyPr rtlCol="0"/>
          <a:lstStyle/>
          <a:p>
            <a:pPr rtl="0"/>
            <a:fld id="{6D22F896-40B5-4ADD-8801-0D06FADFA095}" type="slidenum">
              <a:rPr lang="en-GB" noProof="0" smtClean="0"/>
              <a:t>‹#›</a:t>
            </a:fld>
            <a:endParaRPr lang="en-GB" noProof="0"/>
          </a:p>
        </p:txBody>
      </p:sp>
    </p:spTree>
    <p:extLst>
      <p:ext uri="{BB962C8B-B14F-4D97-AF65-F5344CB8AC3E}">
        <p14:creationId xmlns:p14="http://schemas.microsoft.com/office/powerpoint/2010/main" val="3279582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rtlCol="0"/>
          <a:lstStyle/>
          <a:p>
            <a:pPr rtl="0"/>
            <a:r>
              <a:rPr lang="en-GB" noProof="0"/>
              <a:t>Click to edit Master title style</a:t>
            </a:r>
          </a:p>
        </p:txBody>
      </p:sp>
      <p:sp>
        <p:nvSpPr>
          <p:cNvPr id="3" name="Text Placeholder 2"/>
          <p:cNvSpPr>
            <a:spLocks noGrp="1"/>
          </p:cNvSpPr>
          <p:nvPr>
            <p:ph type="body" idx="1" hasCustomPrompt="1"/>
          </p:nvPr>
        </p:nvSpPr>
        <p:spPr>
          <a:xfrm>
            <a:off x="1024128" y="2179636"/>
            <a:ext cx="4754880" cy="822960"/>
          </a:xfrm>
        </p:spPr>
        <p:txBody>
          <a:bodyPr lIns="137160" rIns="137160" rtlCol="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GB" noProof="0"/>
              <a:t>Edit Master text styles</a:t>
            </a:r>
          </a:p>
        </p:txBody>
      </p:sp>
      <p:sp>
        <p:nvSpPr>
          <p:cNvPr id="4" name="Content Placeholder 3"/>
          <p:cNvSpPr>
            <a:spLocks noGrp="1"/>
          </p:cNvSpPr>
          <p:nvPr>
            <p:ph sz="half" idx="2" hasCustomPrompt="1"/>
          </p:nvPr>
        </p:nvSpPr>
        <p:spPr>
          <a:xfrm>
            <a:off x="1024128" y="2967788"/>
            <a:ext cx="4754880" cy="3341572"/>
          </a:xfrm>
        </p:spPr>
        <p:txBody>
          <a:bodyPr rtlCol="0"/>
          <a:lstStyle/>
          <a:p>
            <a:pPr lvl="0" rtl="0"/>
            <a:r>
              <a:rPr lang="en-GB" noProof="0"/>
              <a:t>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5" name="Text Placeholder 4"/>
          <p:cNvSpPr>
            <a:spLocks noGrp="1"/>
          </p:cNvSpPr>
          <p:nvPr>
            <p:ph type="body" sz="quarter" idx="3" hasCustomPrompt="1"/>
          </p:nvPr>
        </p:nvSpPr>
        <p:spPr>
          <a:xfrm>
            <a:off x="5990888" y="2179636"/>
            <a:ext cx="4754880" cy="822960"/>
          </a:xfrm>
        </p:spPr>
        <p:txBody>
          <a:bodyPr lIns="137160" rIns="137160" rtlCol="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GB" noProof="0"/>
              <a:t>Edit Master text styles</a:t>
            </a:r>
          </a:p>
        </p:txBody>
      </p:sp>
      <p:sp>
        <p:nvSpPr>
          <p:cNvPr id="6" name="Content Placeholder 5"/>
          <p:cNvSpPr>
            <a:spLocks noGrp="1"/>
          </p:cNvSpPr>
          <p:nvPr>
            <p:ph sz="quarter" idx="4" hasCustomPrompt="1"/>
          </p:nvPr>
        </p:nvSpPr>
        <p:spPr>
          <a:xfrm>
            <a:off x="5990888" y="2967788"/>
            <a:ext cx="4754880" cy="3341572"/>
          </a:xfrm>
        </p:spPr>
        <p:txBody>
          <a:bodyPr rtlCol="0"/>
          <a:lstStyle/>
          <a:p>
            <a:pPr lvl="0" rtl="0"/>
            <a:r>
              <a:rPr lang="en-GB" noProof="0"/>
              <a:t>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7" name="Date Placeholder 6"/>
          <p:cNvSpPr>
            <a:spLocks noGrp="1"/>
          </p:cNvSpPr>
          <p:nvPr>
            <p:ph type="dt" sz="half" idx="10"/>
          </p:nvPr>
        </p:nvSpPr>
        <p:spPr/>
        <p:txBody>
          <a:bodyPr rtlCol="0"/>
          <a:lstStyle/>
          <a:p>
            <a:pPr rtl="0"/>
            <a:fld id="{3F962BE5-6912-469B-98A6-792C428C2F17}" type="datetime1">
              <a:rPr lang="en-GB" noProof="0" smtClean="0"/>
              <a:t>06/12/2023</a:t>
            </a:fld>
            <a:endParaRPr lang="en-GB" noProof="0"/>
          </a:p>
        </p:txBody>
      </p:sp>
      <p:sp>
        <p:nvSpPr>
          <p:cNvPr id="8" name="Footer Placeholder 7"/>
          <p:cNvSpPr>
            <a:spLocks noGrp="1"/>
          </p:cNvSpPr>
          <p:nvPr>
            <p:ph type="ftr" sz="quarter" idx="11"/>
          </p:nvPr>
        </p:nvSpPr>
        <p:spPr/>
        <p:txBody>
          <a:bodyPr rtlCol="0"/>
          <a:lstStyle/>
          <a:p>
            <a:pPr rtl="0"/>
            <a:r>
              <a:rPr lang="en-GB" noProof="0"/>
              <a:t>
              </a:t>
            </a:r>
          </a:p>
        </p:txBody>
      </p:sp>
      <p:sp>
        <p:nvSpPr>
          <p:cNvPr id="9" name="Slide Number Placeholder 8"/>
          <p:cNvSpPr>
            <a:spLocks noGrp="1"/>
          </p:cNvSpPr>
          <p:nvPr>
            <p:ph type="sldNum" sz="quarter" idx="12"/>
          </p:nvPr>
        </p:nvSpPr>
        <p:spPr/>
        <p:txBody>
          <a:bodyPr rtlCol="0"/>
          <a:lstStyle/>
          <a:p>
            <a:pPr rtl="0"/>
            <a:fld id="{6D22F896-40B5-4ADD-8801-0D06FADFA095}" type="slidenum">
              <a:rPr lang="en-GB" noProof="0" smtClean="0"/>
              <a:t>‹#›</a:t>
            </a:fld>
            <a:endParaRPr lang="en-GB" noProof="0"/>
          </a:p>
        </p:txBody>
      </p:sp>
    </p:spTree>
    <p:extLst>
      <p:ext uri="{BB962C8B-B14F-4D97-AF65-F5344CB8AC3E}">
        <p14:creationId xmlns:p14="http://schemas.microsoft.com/office/powerpoint/2010/main" val="3105863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noProof="0"/>
              <a:t>Click to edit Master title style</a:t>
            </a:r>
          </a:p>
        </p:txBody>
      </p:sp>
      <p:sp>
        <p:nvSpPr>
          <p:cNvPr id="3" name="Date Placeholder 2"/>
          <p:cNvSpPr>
            <a:spLocks noGrp="1"/>
          </p:cNvSpPr>
          <p:nvPr>
            <p:ph type="dt" sz="half" idx="10"/>
          </p:nvPr>
        </p:nvSpPr>
        <p:spPr/>
        <p:txBody>
          <a:bodyPr rtlCol="0"/>
          <a:lstStyle/>
          <a:p>
            <a:pPr rtl="0"/>
            <a:fld id="{F8658AC0-DA2C-4D14-B3BF-C2B4C4BAC082}" type="datetime1">
              <a:rPr lang="en-GB" noProof="0" smtClean="0"/>
              <a:t>06/12/2023</a:t>
            </a:fld>
            <a:endParaRPr lang="en-GB" noProof="0"/>
          </a:p>
        </p:txBody>
      </p:sp>
      <p:sp>
        <p:nvSpPr>
          <p:cNvPr id="4" name="Footer Placeholder 3"/>
          <p:cNvSpPr>
            <a:spLocks noGrp="1"/>
          </p:cNvSpPr>
          <p:nvPr>
            <p:ph type="ftr" sz="quarter" idx="11"/>
          </p:nvPr>
        </p:nvSpPr>
        <p:spPr/>
        <p:txBody>
          <a:bodyPr rtlCol="0"/>
          <a:lstStyle/>
          <a:p>
            <a:pPr rtl="0"/>
            <a:r>
              <a:rPr lang="en-GB" noProof="0"/>
              <a:t>
              </a:t>
            </a:r>
          </a:p>
        </p:txBody>
      </p:sp>
      <p:sp>
        <p:nvSpPr>
          <p:cNvPr id="5" name="Slide Number Placeholder 4"/>
          <p:cNvSpPr>
            <a:spLocks noGrp="1"/>
          </p:cNvSpPr>
          <p:nvPr>
            <p:ph type="sldNum" sz="quarter" idx="12"/>
          </p:nvPr>
        </p:nvSpPr>
        <p:spPr/>
        <p:txBody>
          <a:bodyPr rtlCol="0"/>
          <a:lstStyle/>
          <a:p>
            <a:pPr rtl="0"/>
            <a:fld id="{6D22F896-40B5-4ADD-8801-0D06FADFA095}" type="slidenum">
              <a:rPr lang="en-GB" noProof="0" smtClean="0"/>
              <a:t>‹#›</a:t>
            </a:fld>
            <a:endParaRPr lang="en-GB" noProof="0"/>
          </a:p>
        </p:txBody>
      </p:sp>
    </p:spTree>
    <p:extLst>
      <p:ext uri="{BB962C8B-B14F-4D97-AF65-F5344CB8AC3E}">
        <p14:creationId xmlns:p14="http://schemas.microsoft.com/office/powerpoint/2010/main" val="1589618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fld id="{04A7F2A0-53F4-47FB-9A34-0A98930488E4}" type="datetime1">
              <a:rPr lang="en-GB" noProof="0" smtClean="0"/>
              <a:t>06/12/2023</a:t>
            </a:fld>
            <a:endParaRPr lang="en-GB" noProof="0"/>
          </a:p>
        </p:txBody>
      </p:sp>
      <p:sp>
        <p:nvSpPr>
          <p:cNvPr id="3" name="Footer Placeholder 2"/>
          <p:cNvSpPr>
            <a:spLocks noGrp="1"/>
          </p:cNvSpPr>
          <p:nvPr>
            <p:ph type="ftr" sz="quarter" idx="11"/>
          </p:nvPr>
        </p:nvSpPr>
        <p:spPr/>
        <p:txBody>
          <a:bodyPr rtlCol="0"/>
          <a:lstStyle/>
          <a:p>
            <a:pPr rtl="0"/>
            <a:r>
              <a:rPr lang="en-GB" noProof="0"/>
              <a:t>
              </a:t>
            </a:r>
          </a:p>
        </p:txBody>
      </p:sp>
      <p:sp>
        <p:nvSpPr>
          <p:cNvPr id="4" name="Slide Number Placeholder 3"/>
          <p:cNvSpPr>
            <a:spLocks noGrp="1"/>
          </p:cNvSpPr>
          <p:nvPr>
            <p:ph type="sldNum" sz="quarter" idx="12"/>
          </p:nvPr>
        </p:nvSpPr>
        <p:spPr/>
        <p:txBody>
          <a:bodyPr rtlCol="0"/>
          <a:lstStyle/>
          <a:p>
            <a:pPr rtl="0"/>
            <a:fld id="{6D22F896-40B5-4ADD-8801-0D06FADFA095}" type="slidenum">
              <a:rPr lang="en-GB" noProof="0" smtClean="0"/>
              <a:t>‹#›</a:t>
            </a:fld>
            <a:endParaRPr lang="en-GB" noProof="0"/>
          </a:p>
        </p:txBody>
      </p:sp>
    </p:spTree>
    <p:extLst>
      <p:ext uri="{BB962C8B-B14F-4D97-AF65-F5344CB8AC3E}">
        <p14:creationId xmlns:p14="http://schemas.microsoft.com/office/powerpoint/2010/main" val="3303964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rtlCol="0">
            <a:noAutofit/>
          </a:bodyPr>
          <a:lstStyle>
            <a:lvl1pPr>
              <a:lnSpc>
                <a:spcPct val="80000"/>
              </a:lnSpc>
              <a:defRPr sz="4000"/>
            </a:lvl1pPr>
          </a:lstStyle>
          <a:p>
            <a:pPr rtl="0"/>
            <a:r>
              <a:rPr lang="en-GB" noProof="0"/>
              <a:t>Click to edit Master title style</a:t>
            </a:r>
          </a:p>
        </p:txBody>
      </p:sp>
      <p:sp>
        <p:nvSpPr>
          <p:cNvPr id="3" name="Content Placeholder 2"/>
          <p:cNvSpPr>
            <a:spLocks noGrp="1"/>
          </p:cNvSpPr>
          <p:nvPr>
            <p:ph idx="1" hasCustomPrompt="1"/>
          </p:nvPr>
        </p:nvSpPr>
        <p:spPr>
          <a:xfrm>
            <a:off x="5715000" y="822960"/>
            <a:ext cx="5678424" cy="5184648"/>
          </a:xfrm>
        </p:spPr>
        <p:txBody>
          <a:bodyPr rtlCol="0"/>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en-GB" noProof="0"/>
              <a:t>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4" name="Text Placeholder 3"/>
          <p:cNvSpPr>
            <a:spLocks noGrp="1"/>
          </p:cNvSpPr>
          <p:nvPr>
            <p:ph type="body" sz="half" idx="2" hasCustomPrompt="1"/>
          </p:nvPr>
        </p:nvSpPr>
        <p:spPr>
          <a:xfrm>
            <a:off x="1024128" y="2257506"/>
            <a:ext cx="4389120" cy="3762294"/>
          </a:xfrm>
        </p:spPr>
        <p:txBody>
          <a:bodyPr lIns="91440" rIns="91440" rtlCol="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n-GB" noProof="0"/>
              <a:t>Edit Master text styles</a:t>
            </a:r>
          </a:p>
        </p:txBody>
      </p:sp>
      <p:sp>
        <p:nvSpPr>
          <p:cNvPr id="5" name="Date Placeholder 4"/>
          <p:cNvSpPr>
            <a:spLocks noGrp="1"/>
          </p:cNvSpPr>
          <p:nvPr>
            <p:ph type="dt" sz="half" idx="10"/>
          </p:nvPr>
        </p:nvSpPr>
        <p:spPr/>
        <p:txBody>
          <a:bodyPr rtlCol="0"/>
          <a:lstStyle/>
          <a:p>
            <a:pPr rtl="0"/>
            <a:fld id="{3CB380F6-775E-4263-9B27-CA2AE3418191}" type="datetime1">
              <a:rPr lang="en-GB" noProof="0" smtClean="0"/>
              <a:t>06/12/2023</a:t>
            </a:fld>
            <a:endParaRPr lang="en-GB" noProof="0"/>
          </a:p>
        </p:txBody>
      </p:sp>
      <p:sp>
        <p:nvSpPr>
          <p:cNvPr id="6" name="Footer Placeholder 5"/>
          <p:cNvSpPr>
            <a:spLocks noGrp="1"/>
          </p:cNvSpPr>
          <p:nvPr>
            <p:ph type="ftr" sz="quarter" idx="11"/>
          </p:nvPr>
        </p:nvSpPr>
        <p:spPr/>
        <p:txBody>
          <a:bodyPr rtlCol="0"/>
          <a:lstStyle/>
          <a:p>
            <a:pPr rtl="0"/>
            <a:r>
              <a:rPr lang="en-GB" noProof="0"/>
              <a:t>
              </a:t>
            </a:r>
          </a:p>
        </p:txBody>
      </p:sp>
      <p:sp>
        <p:nvSpPr>
          <p:cNvPr id="7" name="Slide Number Placeholder 6"/>
          <p:cNvSpPr>
            <a:spLocks noGrp="1"/>
          </p:cNvSpPr>
          <p:nvPr>
            <p:ph type="sldNum" sz="quarter" idx="12"/>
          </p:nvPr>
        </p:nvSpPr>
        <p:spPr/>
        <p:txBody>
          <a:bodyPr rtlCol="0"/>
          <a:lstStyle/>
          <a:p>
            <a:pPr rtl="0"/>
            <a:fld id="{6D22F896-40B5-4ADD-8801-0D06FADFA095}" type="slidenum">
              <a:rPr lang="en-GB" noProof="0" smtClean="0"/>
              <a:t>‹#›</a:t>
            </a:fld>
            <a:endParaRPr lang="en-GB" noProof="0"/>
          </a:p>
        </p:txBody>
      </p:sp>
    </p:spTree>
    <p:extLst>
      <p:ext uri="{BB962C8B-B14F-4D97-AF65-F5344CB8AC3E}">
        <p14:creationId xmlns:p14="http://schemas.microsoft.com/office/powerpoint/2010/main" val="2333651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rtlCol="0" anchor="ctr">
            <a:normAutofit/>
          </a:bodyPr>
          <a:lstStyle>
            <a:lvl1pPr algn="r">
              <a:defRPr sz="5000" spc="200" baseline="0"/>
            </a:lvl1pPr>
          </a:lstStyle>
          <a:p>
            <a:pPr rtl="0"/>
            <a:r>
              <a:rPr lang="en-GB" noProof="0"/>
              <a:t>Click to edit Master title style</a:t>
            </a:r>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n-GB" noProof="0"/>
              <a:t>Click icon to add picture</a:t>
            </a:r>
          </a:p>
        </p:txBody>
      </p:sp>
      <p:sp>
        <p:nvSpPr>
          <p:cNvPr id="4" name="Text Placeholder 3"/>
          <p:cNvSpPr>
            <a:spLocks noGrp="1"/>
          </p:cNvSpPr>
          <p:nvPr>
            <p:ph type="body" sz="half" idx="2" hasCustomPrompt="1"/>
          </p:nvPr>
        </p:nvSpPr>
        <p:spPr>
          <a:xfrm>
            <a:off x="8610600" y="4960138"/>
            <a:ext cx="3200400" cy="1463040"/>
          </a:xfrm>
        </p:spPr>
        <p:txBody>
          <a:bodyPr lIns="91440" rIns="91440" rtlCol="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n-GB" noProof="0"/>
              <a:t>Edit Master text styles</a:t>
            </a:r>
          </a:p>
        </p:txBody>
      </p:sp>
      <p:sp>
        <p:nvSpPr>
          <p:cNvPr id="5" name="Date Placeholder 4"/>
          <p:cNvSpPr>
            <a:spLocks noGrp="1"/>
          </p:cNvSpPr>
          <p:nvPr>
            <p:ph type="dt" sz="half" idx="10"/>
          </p:nvPr>
        </p:nvSpPr>
        <p:spPr/>
        <p:txBody>
          <a:bodyPr rtlCol="0"/>
          <a:lstStyle/>
          <a:p>
            <a:pPr rtl="0"/>
            <a:fld id="{23A1CBA4-05F8-41E1-83ED-E1CBA3DE8C23}" type="datetime1">
              <a:rPr lang="en-GB" noProof="0" smtClean="0"/>
              <a:t>06/12/2023</a:t>
            </a:fld>
            <a:endParaRPr lang="en-GB" noProof="0"/>
          </a:p>
        </p:txBody>
      </p:sp>
      <p:sp>
        <p:nvSpPr>
          <p:cNvPr id="6" name="Footer Placeholder 5"/>
          <p:cNvSpPr>
            <a:spLocks noGrp="1"/>
          </p:cNvSpPr>
          <p:nvPr>
            <p:ph type="ftr" sz="quarter" idx="11"/>
          </p:nvPr>
        </p:nvSpPr>
        <p:spPr/>
        <p:txBody>
          <a:bodyPr rtlCol="0"/>
          <a:lstStyle/>
          <a:p>
            <a:pPr rtl="0"/>
            <a:r>
              <a:rPr lang="en-GB" noProof="0"/>
              <a:t>
              </a:t>
            </a:r>
          </a:p>
        </p:txBody>
      </p:sp>
      <p:sp>
        <p:nvSpPr>
          <p:cNvPr id="7" name="Slide Number Placeholder 6"/>
          <p:cNvSpPr>
            <a:spLocks noGrp="1"/>
          </p:cNvSpPr>
          <p:nvPr>
            <p:ph type="sldNum" sz="quarter" idx="12"/>
          </p:nvPr>
        </p:nvSpPr>
        <p:spPr/>
        <p:txBody>
          <a:bodyPr rtlCol="0"/>
          <a:lstStyle/>
          <a:p>
            <a:pPr rtl="0"/>
            <a:fld id="{6D22F896-40B5-4ADD-8801-0D06FADFA095}" type="slidenum">
              <a:rPr lang="en-GB" noProof="0" smtClean="0"/>
              <a:t>‹#›</a:t>
            </a:fld>
            <a:endParaRPr lang="en-GB" noProof="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8804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pPr rtl="0"/>
            <a:r>
              <a:rPr lang="en-GB" noProof="0"/>
              <a:t>Click to edit Master title style</a:t>
            </a:r>
            <a:endParaRPr lang="en-gb" noProof="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endParaRPr lang="en-gb" noProof="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rtl="0"/>
            <a:fld id="{CF2F6267-918B-478A-A207-4D69375CF342}" type="datetime1">
              <a:rPr lang="en-GB" noProof="0" smtClean="0"/>
              <a:t>06/12/2023</a:t>
            </a:fld>
            <a:endParaRPr lang="en-US" noProof="0"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rtl="0"/>
            <a:r>
              <a:rPr lang="en-gb" noProof="0"/>
              <a:t>
              </a:t>
            </a: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rtl="0"/>
            <a:fld id="{6D22F896-40B5-4ADD-8801-0D06FADFA095}" type="slidenum">
              <a:rPr lang="en-US" noProof="0" smtClean="0"/>
              <a:pPr/>
              <a:t>‹#›</a:t>
            </a:fld>
            <a:endParaRPr lang="en-US" noProof="0" dirty="0"/>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102846"/>
      </p:ext>
    </p:extLst>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4E47E-BDD4-6CC9-B1D7-3DAF2142A966}"/>
              </a:ext>
            </a:extLst>
          </p:cNvPr>
          <p:cNvSpPr>
            <a:spLocks noGrp="1"/>
          </p:cNvSpPr>
          <p:nvPr>
            <p:ph type="title"/>
          </p:nvPr>
        </p:nvSpPr>
        <p:spPr/>
        <p:txBody>
          <a:bodyPr/>
          <a:lstStyle/>
          <a:p>
            <a:r>
              <a:rPr lang="en-GB" dirty="0"/>
              <a:t>Module 1 - progress</a:t>
            </a:r>
          </a:p>
        </p:txBody>
      </p:sp>
      <p:sp>
        <p:nvSpPr>
          <p:cNvPr id="3" name="Content Placeholder 2">
            <a:extLst>
              <a:ext uri="{FF2B5EF4-FFF2-40B4-BE49-F238E27FC236}">
                <a16:creationId xmlns:a16="http://schemas.microsoft.com/office/drawing/2014/main" id="{336BD18C-BF0C-D9A8-74DE-F6185B13805C}"/>
              </a:ext>
            </a:extLst>
          </p:cNvPr>
          <p:cNvSpPr>
            <a:spLocks noGrp="1"/>
          </p:cNvSpPr>
          <p:nvPr>
            <p:ph idx="1"/>
          </p:nvPr>
        </p:nvSpPr>
        <p:spPr/>
        <p:txBody>
          <a:bodyPr>
            <a:normAutofit/>
          </a:bodyPr>
          <a:lstStyle/>
          <a:p>
            <a:pPr>
              <a:buFont typeface="Arial" panose="020B0604020202020204" pitchFamily="34" charset="0"/>
              <a:buChar char="•"/>
            </a:pPr>
            <a:r>
              <a:rPr lang="en-GB" dirty="0"/>
              <a:t>Re-worded to make clear the text is non-binding and to avoid use of mandatory terms (needs to be reflected across all modules)</a:t>
            </a:r>
          </a:p>
          <a:p>
            <a:pPr>
              <a:buFont typeface="Arial" panose="020B0604020202020204" pitchFamily="34" charset="0"/>
              <a:buChar char="•"/>
            </a:pPr>
            <a:r>
              <a:rPr lang="en-GB" dirty="0"/>
              <a:t>Suggestions made to use ‘offtake’ in preference to ‘harvest’ &amp; to refer to total ‘mortality’ (Note included in module 2 with reference to total offtake). </a:t>
            </a:r>
          </a:p>
          <a:p>
            <a:pPr>
              <a:buFont typeface="Arial" panose="020B0604020202020204" pitchFamily="34" charset="0"/>
              <a:buChar char="•"/>
            </a:pPr>
            <a:r>
              <a:rPr lang="en-GB" dirty="0"/>
              <a:t>Note that RC16.7 and Annex 6 of RC9.24 both refer to ‘harvest’ and neither use offtake. Propose sticking with ‘harvest’ with definition in glossary </a:t>
            </a:r>
          </a:p>
          <a:p>
            <a:pPr>
              <a:buFont typeface="Arial" panose="020B0604020202020204" pitchFamily="34" charset="0"/>
              <a:buChar char="•"/>
            </a:pPr>
            <a:r>
              <a:rPr lang="en-GB" dirty="0"/>
              <a:t>Terminology changed to ‘NDFs with conditions’ – text added re low confidence in data</a:t>
            </a:r>
          </a:p>
          <a:p>
            <a:pPr>
              <a:buFont typeface="Arial" panose="020B0604020202020204" pitchFamily="34" charset="0"/>
              <a:buChar char="•"/>
            </a:pPr>
            <a:r>
              <a:rPr lang="en-GB" dirty="0"/>
              <a:t>Revisions to s4.5 on extinction/threat assessment to expand beyond reference to IUCN Red List only &amp; incorporate other regional and national assessments</a:t>
            </a:r>
          </a:p>
          <a:p>
            <a:pPr>
              <a:buFont typeface="Arial" panose="020B0604020202020204" pitchFamily="34" charset="0"/>
              <a:buChar char="•"/>
            </a:pPr>
            <a:endParaRPr lang="en-GB" dirty="0"/>
          </a:p>
          <a:p>
            <a:endParaRPr lang="en-GB" dirty="0"/>
          </a:p>
          <a:p>
            <a:endParaRPr lang="en-GB" dirty="0"/>
          </a:p>
          <a:p>
            <a:endParaRPr lang="en-GB" dirty="0"/>
          </a:p>
        </p:txBody>
      </p:sp>
    </p:spTree>
    <p:extLst>
      <p:ext uri="{BB962C8B-B14F-4D97-AF65-F5344CB8AC3E}">
        <p14:creationId xmlns:p14="http://schemas.microsoft.com/office/powerpoint/2010/main" val="1044710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ED727-CB8C-0CEB-8894-FD703BBE717D}"/>
              </a:ext>
            </a:extLst>
          </p:cNvPr>
          <p:cNvSpPr txBox="1">
            <a:spLocks/>
          </p:cNvSpPr>
          <p:nvPr/>
        </p:nvSpPr>
        <p:spPr>
          <a:xfrm>
            <a:off x="4747042" y="3177539"/>
            <a:ext cx="3204973" cy="829491"/>
          </a:xfrm>
          <a:prstGeom prst="rect">
            <a:avLst/>
          </a:prstGeom>
        </p:spPr>
        <p:txBody>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en-US" dirty="0"/>
              <a:t>Questions?</a:t>
            </a:r>
          </a:p>
        </p:txBody>
      </p:sp>
      <p:pic>
        <p:nvPicPr>
          <p:cNvPr id="4" name="Picture 3">
            <a:extLst>
              <a:ext uri="{FF2B5EF4-FFF2-40B4-BE49-F238E27FC236}">
                <a16:creationId xmlns:a16="http://schemas.microsoft.com/office/drawing/2014/main" id="{1EAAD554-2E0E-9BDA-3F79-4C410E308C92}"/>
              </a:ext>
            </a:extLst>
          </p:cNvPr>
          <p:cNvPicPr>
            <a:picLocks noChangeAspect="1"/>
          </p:cNvPicPr>
          <p:nvPr/>
        </p:nvPicPr>
        <p:blipFill>
          <a:blip r:embed="rId2"/>
          <a:stretch>
            <a:fillRect/>
          </a:stretch>
        </p:blipFill>
        <p:spPr>
          <a:xfrm>
            <a:off x="10801558" y="220436"/>
            <a:ext cx="1042553" cy="595993"/>
          </a:xfrm>
          <a:prstGeom prst="rect">
            <a:avLst/>
          </a:prstGeom>
        </p:spPr>
      </p:pic>
      <p:pic>
        <p:nvPicPr>
          <p:cNvPr id="5" name="Picture 4">
            <a:extLst>
              <a:ext uri="{FF2B5EF4-FFF2-40B4-BE49-F238E27FC236}">
                <a16:creationId xmlns:a16="http://schemas.microsoft.com/office/drawing/2014/main" id="{C4CAC48D-FC8A-E00F-D42F-70C3629763AF}"/>
              </a:ext>
            </a:extLst>
          </p:cNvPr>
          <p:cNvPicPr>
            <a:picLocks noChangeAspect="1"/>
          </p:cNvPicPr>
          <p:nvPr/>
        </p:nvPicPr>
        <p:blipFill>
          <a:blip r:embed="rId3"/>
          <a:stretch>
            <a:fillRect/>
          </a:stretch>
        </p:blipFill>
        <p:spPr>
          <a:xfrm>
            <a:off x="90713" y="0"/>
            <a:ext cx="1029532" cy="1015620"/>
          </a:xfrm>
          <a:prstGeom prst="rect">
            <a:avLst/>
          </a:prstGeom>
        </p:spPr>
      </p:pic>
    </p:spTree>
    <p:extLst>
      <p:ext uri="{BB962C8B-B14F-4D97-AF65-F5344CB8AC3E}">
        <p14:creationId xmlns:p14="http://schemas.microsoft.com/office/powerpoint/2010/main" val="2789200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C176E-4E17-74E5-FB8D-FF79C7D6E6D8}"/>
              </a:ext>
            </a:extLst>
          </p:cNvPr>
          <p:cNvSpPr>
            <a:spLocks noGrp="1"/>
          </p:cNvSpPr>
          <p:nvPr>
            <p:ph type="title"/>
          </p:nvPr>
        </p:nvSpPr>
        <p:spPr>
          <a:xfrm>
            <a:off x="731520" y="-237744"/>
            <a:ext cx="9720072" cy="1499616"/>
          </a:xfrm>
        </p:spPr>
        <p:txBody>
          <a:bodyPr>
            <a:normAutofit/>
          </a:bodyPr>
          <a:lstStyle/>
          <a:p>
            <a:r>
              <a:rPr lang="en-GB" sz="2800" dirty="0"/>
              <a:t>Module 2 – Mandate part 1!</a:t>
            </a:r>
          </a:p>
        </p:txBody>
      </p:sp>
      <p:sp>
        <p:nvSpPr>
          <p:cNvPr id="3" name="Content Placeholder 2">
            <a:extLst>
              <a:ext uri="{FF2B5EF4-FFF2-40B4-BE49-F238E27FC236}">
                <a16:creationId xmlns:a16="http://schemas.microsoft.com/office/drawing/2014/main" id="{73D13B81-E427-95BF-2B67-D34E86D0487F}"/>
              </a:ext>
            </a:extLst>
          </p:cNvPr>
          <p:cNvSpPr>
            <a:spLocks noGrp="1"/>
          </p:cNvSpPr>
          <p:nvPr>
            <p:ph idx="1"/>
          </p:nvPr>
        </p:nvSpPr>
        <p:spPr>
          <a:xfrm>
            <a:off x="182881" y="722376"/>
            <a:ext cx="11055096" cy="5769864"/>
          </a:xfrm>
        </p:spPr>
        <p:txBody>
          <a:bodyPr>
            <a:normAutofit fontScale="25000" lnSpcReduction="20000"/>
          </a:bodyPr>
          <a:lstStyle/>
          <a:p>
            <a:pPr algn="l"/>
            <a:endParaRPr lang="en-GB" sz="1800" b="0" i="0" u="none" strike="noStrike" baseline="0" dirty="0">
              <a:solidFill>
                <a:srgbClr val="000000"/>
              </a:solidFill>
              <a:latin typeface="Calibri" panose="020F0502020204030204" pitchFamily="34" charset="0"/>
            </a:endParaRPr>
          </a:p>
          <a:p>
            <a:pPr>
              <a:lnSpc>
                <a:spcPct val="120000"/>
              </a:lnSpc>
              <a:spcBef>
                <a:spcPts val="200"/>
              </a:spcBef>
            </a:pPr>
            <a:r>
              <a:rPr lang="en-GB" sz="4800" b="0" i="0" u="none" strike="noStrike" baseline="0" dirty="0">
                <a:solidFill>
                  <a:srgbClr val="000000"/>
                </a:solidFill>
                <a:latin typeface="Calibri" panose="020F0502020204030204" pitchFamily="34" charset="0"/>
              </a:rPr>
              <a:t> </a:t>
            </a:r>
            <a:r>
              <a:rPr lang="en-GB" sz="4800" b="0" i="0" u="none" strike="noStrike" baseline="0" dirty="0">
                <a:latin typeface="Calibri" panose="020F0502020204030204" pitchFamily="34" charset="0"/>
              </a:rPr>
              <a:t>The working group shall: </a:t>
            </a:r>
          </a:p>
          <a:p>
            <a:pPr>
              <a:lnSpc>
                <a:spcPct val="120000"/>
              </a:lnSpc>
              <a:spcBef>
                <a:spcPts val="200"/>
              </a:spcBef>
            </a:pPr>
            <a:r>
              <a:rPr lang="en-GB" sz="5200" b="0" i="0" u="none" strike="noStrike" baseline="0" dirty="0">
                <a:latin typeface="Calibri" panose="020F0502020204030204" pitchFamily="34" charset="0"/>
              </a:rPr>
              <a:t>1) Consider the draft generic NDF guidance (Modules 1 &amp; 2, including the simple evaluation template), as well as other relevant materials and: </a:t>
            </a:r>
          </a:p>
          <a:p>
            <a:pPr>
              <a:lnSpc>
                <a:spcPct val="120000"/>
              </a:lnSpc>
              <a:spcBef>
                <a:spcPts val="200"/>
              </a:spcBef>
            </a:pPr>
            <a:r>
              <a:rPr lang="en-GB" sz="5200" b="0" i="0" u="none" strike="noStrike" baseline="0" dirty="0">
                <a:latin typeface="Calibri" panose="020F0502020204030204" pitchFamily="34" charset="0"/>
              </a:rPr>
              <a:t>a) Draft improved wording for Module 1 section 4.7 on </a:t>
            </a:r>
            <a:r>
              <a:rPr lang="en-GB" sz="5200" b="0" i="1" u="none" strike="noStrike" baseline="0" dirty="0">
                <a:latin typeface="Calibri" panose="020F0502020204030204" pitchFamily="34" charset="0"/>
              </a:rPr>
              <a:t>Governance, policy and management (“M-risk”) </a:t>
            </a:r>
            <a:r>
              <a:rPr lang="en-GB" sz="5200" b="0" i="0" u="none" strike="noStrike" baseline="0" dirty="0">
                <a:latin typeface="Calibri" panose="020F0502020204030204" pitchFamily="34" charset="0"/>
              </a:rPr>
              <a:t>as one type of risk to be considered in making NDFs; </a:t>
            </a:r>
          </a:p>
          <a:p>
            <a:pPr>
              <a:lnSpc>
                <a:spcPct val="120000"/>
              </a:lnSpc>
              <a:spcBef>
                <a:spcPts val="200"/>
              </a:spcBef>
            </a:pPr>
            <a:r>
              <a:rPr lang="en-GB" sz="5200" b="0" i="0" u="none" strike="noStrike" baseline="0" dirty="0">
                <a:latin typeface="Calibri" panose="020F0502020204030204" pitchFamily="34" charset="0"/>
              </a:rPr>
              <a:t>b) Review indicators and fields in templates contained in Module 2, ensure coherence with Module 1, and ensure these are sufficiently generic to adapt to any species group; </a:t>
            </a:r>
          </a:p>
          <a:p>
            <a:pPr>
              <a:lnSpc>
                <a:spcPct val="120000"/>
              </a:lnSpc>
              <a:spcBef>
                <a:spcPts val="200"/>
              </a:spcBef>
            </a:pPr>
            <a:r>
              <a:rPr lang="en-GB" sz="5200" b="0" i="0" u="none" strike="noStrike" baseline="0" dirty="0">
                <a:latin typeface="Calibri" panose="020F0502020204030204" pitchFamily="34" charset="0"/>
              </a:rPr>
              <a:t>c) Ensure appropriate representation of NDFs for all relevant trade situations (export, introduction from the sea) in Module 2; </a:t>
            </a:r>
          </a:p>
          <a:p>
            <a:pPr>
              <a:lnSpc>
                <a:spcPct val="120000"/>
              </a:lnSpc>
              <a:spcBef>
                <a:spcPts val="200"/>
              </a:spcBef>
            </a:pPr>
            <a:r>
              <a:rPr lang="en-GB" sz="5200" b="0" i="0" u="none" strike="noStrike" baseline="0" dirty="0">
                <a:latin typeface="Calibri" panose="020F0502020204030204" pitchFamily="34" charset="0"/>
              </a:rPr>
              <a:t>d) Condense the number of steps for each phase of adaptive management (Module 2 section 2.4) to a manageable number (ca. 5 steps per phase); </a:t>
            </a:r>
          </a:p>
          <a:p>
            <a:pPr>
              <a:lnSpc>
                <a:spcPct val="120000"/>
              </a:lnSpc>
              <a:spcBef>
                <a:spcPts val="200"/>
              </a:spcBef>
            </a:pPr>
            <a:r>
              <a:rPr lang="en-GB" sz="5200" b="0" i="0" u="none" strike="noStrike" baseline="0" dirty="0">
                <a:latin typeface="Calibri" panose="020F0502020204030204" pitchFamily="34" charset="0"/>
              </a:rPr>
              <a:t>e) Consider any improvements to the flow diagram for the overall NDF process (Module 2 figure 2A); </a:t>
            </a:r>
          </a:p>
          <a:p>
            <a:pPr>
              <a:lnSpc>
                <a:spcPct val="120000"/>
              </a:lnSpc>
              <a:spcBef>
                <a:spcPts val="200"/>
              </a:spcBef>
            </a:pPr>
            <a:r>
              <a:rPr lang="en-GB" sz="5200" b="0" i="0" u="none" strike="noStrike" baseline="0" dirty="0">
                <a:latin typeface="Calibri" panose="020F0502020204030204" pitchFamily="34" charset="0"/>
              </a:rPr>
              <a:t>f) Consider including checks for any existing trade suspensions in the pre-NDF checks (Module 2, Section 4 and Figure 2B); </a:t>
            </a:r>
          </a:p>
          <a:p>
            <a:pPr>
              <a:lnSpc>
                <a:spcPct val="120000"/>
              </a:lnSpc>
              <a:spcBef>
                <a:spcPts val="200"/>
              </a:spcBef>
            </a:pPr>
            <a:r>
              <a:rPr lang="en-GB" sz="5200" b="0" i="0" u="none" strike="noStrike" baseline="0" dirty="0">
                <a:latin typeface="Calibri" panose="020F0502020204030204" pitchFamily="34" charset="0"/>
              </a:rPr>
              <a:t>g) Consider whether the guidance should retain Option 3 for making NDFs in situations whether species-specific identification is not possible (section 4.1 of Module 2); </a:t>
            </a:r>
          </a:p>
          <a:p>
            <a:pPr>
              <a:lnSpc>
                <a:spcPct val="120000"/>
              </a:lnSpc>
              <a:spcBef>
                <a:spcPts val="200"/>
              </a:spcBef>
            </a:pPr>
            <a:r>
              <a:rPr lang="en-GB" sz="5200" b="0" i="0" u="none" strike="noStrike" baseline="0" dirty="0">
                <a:latin typeface="Calibri" panose="020F0502020204030204" pitchFamily="34" charset="0"/>
              </a:rPr>
              <a:t>h) Insert examples of conversion factors into section 4.5 of Module 2; </a:t>
            </a:r>
          </a:p>
          <a:p>
            <a:pPr>
              <a:lnSpc>
                <a:spcPct val="120000"/>
              </a:lnSpc>
              <a:spcBef>
                <a:spcPts val="200"/>
              </a:spcBef>
            </a:pPr>
            <a:r>
              <a:rPr lang="en-GB" sz="5200" b="0" i="0" u="none" strike="noStrike" baseline="0" dirty="0" err="1">
                <a:latin typeface="Calibri" panose="020F0502020204030204" pitchFamily="34" charset="0"/>
              </a:rPr>
              <a:t>i</a:t>
            </a:r>
            <a:r>
              <a:rPr lang="en-GB" sz="5200" b="0" i="0" u="none" strike="noStrike" baseline="0" dirty="0">
                <a:latin typeface="Calibri" panose="020F0502020204030204" pitchFamily="34" charset="0"/>
              </a:rPr>
              <a:t>) Consider the risk evaluation phase of making more complex NDFs (Module 2 figure 2F) and the simple NDF template (Module 2, table 2C and figure 2C) and make recommendations on whether and how these two approaches should be reconciled or kept as sequential steps; </a:t>
            </a:r>
          </a:p>
          <a:p>
            <a:pPr>
              <a:lnSpc>
                <a:spcPct val="120000"/>
              </a:lnSpc>
              <a:spcBef>
                <a:spcPts val="200"/>
              </a:spcBef>
            </a:pPr>
            <a:r>
              <a:rPr lang="en-GB" sz="5200" b="0" i="0" u="none" strike="noStrike" baseline="0" dirty="0">
                <a:latin typeface="Calibri" panose="020F0502020204030204" pitchFamily="34" charset="0"/>
              </a:rPr>
              <a:t>j) Add a footnote in Module 2 in relation to the paragraph 1 of section 6.3.5 to caution that the Parties to CITES and CBD differ, and amend the section on benefits of wildlife trade for local livelihoods to impacts of wildlife trade on livelihoods; </a:t>
            </a:r>
          </a:p>
          <a:p>
            <a:pPr>
              <a:lnSpc>
                <a:spcPct val="120000"/>
              </a:lnSpc>
              <a:spcBef>
                <a:spcPts val="200"/>
              </a:spcBef>
            </a:pPr>
            <a:r>
              <a:rPr lang="en-GB" sz="5200" b="0" i="0" u="none" strike="noStrike" baseline="0" dirty="0">
                <a:latin typeface="Calibri" panose="020F0502020204030204" pitchFamily="34" charset="0"/>
              </a:rPr>
              <a:t>k) Consider whether impacts on / benefits to local livelihoods should be maintained as one aspect of the risk assessment phase (Figure 2F and section 6.2.8 of Module 2), or whether these would be better placed as an aspect relevant for species management during impact evaluation (Figure 2G and section 6.3.5); </a:t>
            </a:r>
          </a:p>
          <a:p>
            <a:pPr>
              <a:lnSpc>
                <a:spcPct val="120000"/>
              </a:lnSpc>
              <a:spcBef>
                <a:spcPts val="200"/>
              </a:spcBef>
            </a:pPr>
            <a:r>
              <a:rPr lang="en-GB" sz="5200" b="0" i="0" u="none" strike="noStrike" baseline="0" dirty="0">
                <a:latin typeface="Calibri" panose="020F0502020204030204" pitchFamily="34" charset="0"/>
              </a:rPr>
              <a:t>l) Decide whether section 6.3.5 and Figure 2G (Module 2) should retain a differentiation between harvest impacts and impacts on the role of species in their ecosystems, noting that both concepts would apparently be measured with the same set of guiding questions;</a:t>
            </a:r>
          </a:p>
          <a:p>
            <a:pPr>
              <a:lnSpc>
                <a:spcPct val="120000"/>
              </a:lnSpc>
              <a:spcBef>
                <a:spcPts val="200"/>
              </a:spcBef>
            </a:pPr>
            <a:r>
              <a:rPr lang="en-GB" sz="5200" b="0" i="0" u="none" strike="noStrike" baseline="0" dirty="0">
                <a:latin typeface="Calibri" panose="020F0502020204030204" pitchFamily="34" charset="0"/>
              </a:rPr>
              <a:t>m) Discuss whether paragraph 1 of section 6.3.5 (Module 2) should be retained, noting that it suggests that all CITES listed species can be assumed to currently fulfil all their roles in all their ecosystems;</a:t>
            </a:r>
          </a:p>
          <a:p>
            <a:pPr>
              <a:lnSpc>
                <a:spcPct val="120000"/>
              </a:lnSpc>
              <a:spcBef>
                <a:spcPts val="200"/>
              </a:spcBef>
            </a:pPr>
            <a:r>
              <a:rPr lang="en-GB" sz="5200" b="0" i="0" u="none" strike="noStrike" baseline="0" dirty="0">
                <a:latin typeface="Calibri" panose="020F0502020204030204" pitchFamily="34" charset="0"/>
              </a:rPr>
              <a:t>n) Consider, and if appropriate, develop an evaluation template for steps 6 and 7 of Module 2;</a:t>
            </a:r>
          </a:p>
          <a:p>
            <a:pPr>
              <a:lnSpc>
                <a:spcPct val="120000"/>
              </a:lnSpc>
              <a:spcBef>
                <a:spcPts val="200"/>
              </a:spcBef>
            </a:pPr>
            <a:r>
              <a:rPr lang="en-GB" sz="5200" b="0" i="0" u="none" strike="noStrike" baseline="0" dirty="0">
                <a:latin typeface="Calibri" panose="020F0502020204030204" pitchFamily="34" charset="0"/>
              </a:rPr>
              <a:t>o) Make other improvements to Modules 1 &amp; 2, as appropriate; and</a:t>
            </a:r>
          </a:p>
          <a:p>
            <a:pPr>
              <a:lnSpc>
                <a:spcPct val="120000"/>
              </a:lnSpc>
              <a:spcBef>
                <a:spcPts val="200"/>
              </a:spcBef>
            </a:pPr>
            <a:r>
              <a:rPr lang="en-GB" sz="5200" b="0" i="0" u="none" strike="noStrike" baseline="0" dirty="0">
                <a:latin typeface="Calibri" panose="020F0502020204030204" pitchFamily="34" charset="0"/>
              </a:rPr>
              <a:t>p) Submit revised draft guidance to the Secretariat and IUCN.</a:t>
            </a:r>
            <a:endParaRPr lang="en-GB" sz="5200" dirty="0"/>
          </a:p>
        </p:txBody>
      </p:sp>
    </p:spTree>
    <p:extLst>
      <p:ext uri="{BB962C8B-B14F-4D97-AF65-F5344CB8AC3E}">
        <p14:creationId xmlns:p14="http://schemas.microsoft.com/office/powerpoint/2010/main" val="2652979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C176E-4E17-74E5-FB8D-FF79C7D6E6D8}"/>
              </a:ext>
            </a:extLst>
          </p:cNvPr>
          <p:cNvSpPr>
            <a:spLocks noGrp="1"/>
          </p:cNvSpPr>
          <p:nvPr>
            <p:ph type="title"/>
          </p:nvPr>
        </p:nvSpPr>
        <p:spPr>
          <a:xfrm>
            <a:off x="731520" y="-237744"/>
            <a:ext cx="9720072" cy="1499616"/>
          </a:xfrm>
        </p:spPr>
        <p:txBody>
          <a:bodyPr>
            <a:normAutofit/>
          </a:bodyPr>
          <a:lstStyle/>
          <a:p>
            <a:r>
              <a:rPr lang="en-GB" sz="2800" dirty="0"/>
              <a:t>Module 2 – Mandate part 2!</a:t>
            </a:r>
          </a:p>
        </p:txBody>
      </p:sp>
      <p:sp>
        <p:nvSpPr>
          <p:cNvPr id="3" name="Content Placeholder 2">
            <a:extLst>
              <a:ext uri="{FF2B5EF4-FFF2-40B4-BE49-F238E27FC236}">
                <a16:creationId xmlns:a16="http://schemas.microsoft.com/office/drawing/2014/main" id="{73D13B81-E427-95BF-2B67-D34E86D0487F}"/>
              </a:ext>
            </a:extLst>
          </p:cNvPr>
          <p:cNvSpPr>
            <a:spLocks noGrp="1"/>
          </p:cNvSpPr>
          <p:nvPr>
            <p:ph idx="1"/>
          </p:nvPr>
        </p:nvSpPr>
        <p:spPr>
          <a:xfrm>
            <a:off x="192024" y="630936"/>
            <a:ext cx="11201401" cy="4023360"/>
          </a:xfrm>
        </p:spPr>
        <p:txBody>
          <a:bodyPr>
            <a:normAutofit fontScale="40000" lnSpcReduction="20000"/>
          </a:bodyPr>
          <a:lstStyle/>
          <a:p>
            <a:pPr algn="l"/>
            <a:endParaRPr lang="en-GB" sz="1800" b="0" i="0" u="none" strike="noStrike" baseline="0" dirty="0">
              <a:solidFill>
                <a:srgbClr val="000000"/>
              </a:solidFill>
              <a:latin typeface="Calibri" panose="020F0502020204030204" pitchFamily="34" charset="0"/>
            </a:endParaRPr>
          </a:p>
          <a:p>
            <a:pPr>
              <a:lnSpc>
                <a:spcPct val="120000"/>
              </a:lnSpc>
              <a:spcBef>
                <a:spcPts val="200"/>
              </a:spcBef>
            </a:pPr>
            <a:r>
              <a:rPr lang="en-GB" sz="4800" b="0" i="0" u="none" strike="noStrike" baseline="0" dirty="0">
                <a:solidFill>
                  <a:srgbClr val="000000"/>
                </a:solidFill>
                <a:latin typeface="Calibri" panose="020F0502020204030204" pitchFamily="34" charset="0"/>
              </a:rPr>
              <a:t> </a:t>
            </a:r>
            <a:r>
              <a:rPr lang="en-GB" sz="4800" b="0" i="0" u="none" strike="noStrike" baseline="0" dirty="0">
                <a:latin typeface="Calibri" panose="020F0502020204030204" pitchFamily="34" charset="0"/>
              </a:rPr>
              <a:t>The working group shall: </a:t>
            </a:r>
          </a:p>
          <a:p>
            <a:pPr>
              <a:lnSpc>
                <a:spcPct val="120000"/>
              </a:lnSpc>
              <a:spcBef>
                <a:spcPts val="200"/>
              </a:spcBef>
            </a:pPr>
            <a:r>
              <a:rPr lang="en-GB" sz="4800" b="0" i="0" u="none" strike="noStrike" baseline="0" dirty="0">
                <a:latin typeface="Calibri" panose="020F0502020204030204" pitchFamily="34" charset="0"/>
              </a:rPr>
              <a:t>2) Identify a list of definitions for any relevant specialist terms contained in Module 1 &amp; 2 that are not yet contained in the glossary on the CITES website to assist users with applying the NDF guidance, and submit to IUCN.</a:t>
            </a:r>
          </a:p>
          <a:p>
            <a:pPr>
              <a:lnSpc>
                <a:spcPct val="120000"/>
              </a:lnSpc>
              <a:spcBef>
                <a:spcPts val="200"/>
              </a:spcBef>
            </a:pPr>
            <a:r>
              <a:rPr lang="en-GB" sz="4800" b="0" i="0" u="none" strike="noStrike" baseline="0" dirty="0">
                <a:latin typeface="Calibri" panose="020F0502020204030204" pitchFamily="34" charset="0"/>
              </a:rPr>
              <a:t>3) Submit a list of relevant online tools in relation to Modules 1 &amp; 2 to IUCN, for inclusion to Module 12.</a:t>
            </a:r>
          </a:p>
          <a:p>
            <a:pPr>
              <a:lnSpc>
                <a:spcPct val="120000"/>
              </a:lnSpc>
              <a:spcBef>
                <a:spcPts val="200"/>
              </a:spcBef>
            </a:pPr>
            <a:r>
              <a:rPr lang="en-GB" sz="4800" b="0" i="0" u="none" strike="noStrike" baseline="0" dirty="0">
                <a:latin typeface="Calibri" panose="020F0502020204030204" pitchFamily="34" charset="0"/>
              </a:rPr>
              <a:t>4) By Wednesday, 6 December, 3pm, submit a progress report to the Secretariat for plenary review (with 1-2 slides, as appropriate), and by Thursday evening (7 December), submit a presentation of revised draft guidance to the Secretariat for plenary discussion.</a:t>
            </a:r>
          </a:p>
          <a:p>
            <a:pPr>
              <a:lnSpc>
                <a:spcPct val="120000"/>
              </a:lnSpc>
              <a:spcBef>
                <a:spcPts val="200"/>
              </a:spcBef>
            </a:pPr>
            <a:r>
              <a:rPr lang="en-GB" sz="4800" b="0" i="0" u="none" strike="noStrike" baseline="0" dirty="0">
                <a:latin typeface="Calibri" panose="020F0502020204030204" pitchFamily="34" charset="0"/>
              </a:rPr>
              <a:t>5) By Thursday, 7 December, 5pm, submit recommendations to the Secretariat for a feedback mechanism for Parties and the wider CITES community to share experiences with using NDF guidance, and to review and update the NDF materials as may be needed.	</a:t>
            </a:r>
          </a:p>
          <a:p>
            <a:pPr>
              <a:buFont typeface="Arial" panose="020B0604020202020204" pitchFamily="34" charset="0"/>
              <a:buChar char="•"/>
            </a:pPr>
            <a:endParaRPr lang="en-GB" dirty="0"/>
          </a:p>
        </p:txBody>
      </p:sp>
    </p:spTree>
    <p:extLst>
      <p:ext uri="{BB962C8B-B14F-4D97-AF65-F5344CB8AC3E}">
        <p14:creationId xmlns:p14="http://schemas.microsoft.com/office/powerpoint/2010/main" val="3012376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C176E-4E17-74E5-FB8D-FF79C7D6E6D8}"/>
              </a:ext>
            </a:extLst>
          </p:cNvPr>
          <p:cNvSpPr>
            <a:spLocks noGrp="1"/>
          </p:cNvSpPr>
          <p:nvPr>
            <p:ph type="title"/>
          </p:nvPr>
        </p:nvSpPr>
        <p:spPr/>
        <p:txBody>
          <a:bodyPr/>
          <a:lstStyle/>
          <a:p>
            <a:r>
              <a:rPr lang="en-GB" dirty="0"/>
              <a:t>Module 1 - progress</a:t>
            </a:r>
          </a:p>
        </p:txBody>
      </p:sp>
      <p:sp>
        <p:nvSpPr>
          <p:cNvPr id="3" name="Content Placeholder 2">
            <a:extLst>
              <a:ext uri="{FF2B5EF4-FFF2-40B4-BE49-F238E27FC236}">
                <a16:creationId xmlns:a16="http://schemas.microsoft.com/office/drawing/2014/main" id="{73D13B81-E427-95BF-2B67-D34E86D0487F}"/>
              </a:ext>
            </a:extLst>
          </p:cNvPr>
          <p:cNvSpPr>
            <a:spLocks noGrp="1"/>
          </p:cNvSpPr>
          <p:nvPr>
            <p:ph idx="1"/>
          </p:nvPr>
        </p:nvSpPr>
        <p:spPr/>
        <p:txBody>
          <a:bodyPr>
            <a:normAutofit/>
          </a:bodyPr>
          <a:lstStyle/>
          <a:p>
            <a:pPr>
              <a:buFont typeface="Arial" panose="020B0604020202020204" pitchFamily="34" charset="0"/>
              <a:buChar char="•"/>
            </a:pPr>
            <a:r>
              <a:rPr lang="en-GB" dirty="0"/>
              <a:t>Role of </a:t>
            </a:r>
            <a:r>
              <a:rPr lang="en-GB" dirty="0" err="1"/>
              <a:t>spp</a:t>
            </a:r>
            <a:r>
              <a:rPr lang="en-GB" dirty="0"/>
              <a:t> in ecosystems – amended text &amp; reference to assessing ecosystem services if Parties wish (but beyond strict requirements of Article IV.3)</a:t>
            </a:r>
          </a:p>
          <a:p>
            <a:pPr>
              <a:buFont typeface="Arial" panose="020B0604020202020204" pitchFamily="34" charset="0"/>
              <a:buChar char="•"/>
            </a:pPr>
            <a:r>
              <a:rPr lang="en-GB" dirty="0"/>
              <a:t>New section 4.8 on other socio-economic &amp; political risks – including rapidly changes in demand for species</a:t>
            </a:r>
          </a:p>
          <a:p>
            <a:pPr>
              <a:buFont typeface="Arial" panose="020B0604020202020204" pitchFamily="34" charset="0"/>
              <a:buChar char="•"/>
            </a:pPr>
            <a:r>
              <a:rPr lang="en-GB" dirty="0"/>
              <a:t>New section (7.3) on data management, storage and analysis – still to complete</a:t>
            </a:r>
          </a:p>
          <a:p>
            <a:pPr>
              <a:buFont typeface="Arial" panose="020B0604020202020204" pitchFamily="34" charset="0"/>
              <a:buChar char="•"/>
            </a:pPr>
            <a:r>
              <a:rPr lang="en-GB" dirty="0"/>
              <a:t>More emphasis on importance of monitoring for adaptive management (note existing text in s9.5) with text to add on different sources of monitoring (local communities etc) </a:t>
            </a:r>
          </a:p>
          <a:p>
            <a:pPr>
              <a:buFont typeface="Arial" panose="020B0604020202020204" pitchFamily="34" charset="0"/>
              <a:buChar char="•"/>
            </a:pPr>
            <a:r>
              <a:rPr lang="en-GB" dirty="0"/>
              <a:t>Reflect that SAs rarely responsible for AM &amp; will provide a glossary definition for adaptive management</a:t>
            </a:r>
          </a:p>
          <a:p>
            <a:pPr>
              <a:buFont typeface="Arial" panose="020B0604020202020204" pitchFamily="34" charset="0"/>
              <a:buChar char="•"/>
            </a:pPr>
            <a:r>
              <a:rPr lang="en-GB" dirty="0"/>
              <a:t>Numerous other edits (some still to complete) – audit table</a:t>
            </a:r>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p:txBody>
      </p:sp>
    </p:spTree>
    <p:extLst>
      <p:ext uri="{BB962C8B-B14F-4D97-AF65-F5344CB8AC3E}">
        <p14:creationId xmlns:p14="http://schemas.microsoft.com/office/powerpoint/2010/main" val="2373034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ED727-CB8C-0CEB-8894-FD703BBE717D}"/>
              </a:ext>
            </a:extLst>
          </p:cNvPr>
          <p:cNvSpPr txBox="1">
            <a:spLocks/>
          </p:cNvSpPr>
          <p:nvPr/>
        </p:nvSpPr>
        <p:spPr>
          <a:xfrm>
            <a:off x="4747042" y="3177539"/>
            <a:ext cx="3204973" cy="829491"/>
          </a:xfrm>
          <a:prstGeom prst="rect">
            <a:avLst/>
          </a:prstGeom>
        </p:spPr>
        <p:txBody>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en-US" dirty="0"/>
              <a:t>Questions?</a:t>
            </a:r>
          </a:p>
        </p:txBody>
      </p:sp>
      <p:pic>
        <p:nvPicPr>
          <p:cNvPr id="4" name="Picture 3">
            <a:extLst>
              <a:ext uri="{FF2B5EF4-FFF2-40B4-BE49-F238E27FC236}">
                <a16:creationId xmlns:a16="http://schemas.microsoft.com/office/drawing/2014/main" id="{1EAAD554-2E0E-9BDA-3F79-4C410E308C92}"/>
              </a:ext>
            </a:extLst>
          </p:cNvPr>
          <p:cNvPicPr>
            <a:picLocks noChangeAspect="1"/>
          </p:cNvPicPr>
          <p:nvPr/>
        </p:nvPicPr>
        <p:blipFill>
          <a:blip r:embed="rId2"/>
          <a:stretch>
            <a:fillRect/>
          </a:stretch>
        </p:blipFill>
        <p:spPr>
          <a:xfrm>
            <a:off x="10801558" y="220436"/>
            <a:ext cx="1042553" cy="595993"/>
          </a:xfrm>
          <a:prstGeom prst="rect">
            <a:avLst/>
          </a:prstGeom>
        </p:spPr>
      </p:pic>
      <p:pic>
        <p:nvPicPr>
          <p:cNvPr id="5" name="Picture 4">
            <a:extLst>
              <a:ext uri="{FF2B5EF4-FFF2-40B4-BE49-F238E27FC236}">
                <a16:creationId xmlns:a16="http://schemas.microsoft.com/office/drawing/2014/main" id="{C4CAC48D-FC8A-E00F-D42F-70C3629763AF}"/>
              </a:ext>
            </a:extLst>
          </p:cNvPr>
          <p:cNvPicPr>
            <a:picLocks noChangeAspect="1"/>
          </p:cNvPicPr>
          <p:nvPr/>
        </p:nvPicPr>
        <p:blipFill>
          <a:blip r:embed="rId3"/>
          <a:stretch>
            <a:fillRect/>
          </a:stretch>
        </p:blipFill>
        <p:spPr>
          <a:xfrm>
            <a:off x="90713" y="0"/>
            <a:ext cx="1029532" cy="1015620"/>
          </a:xfrm>
          <a:prstGeom prst="rect">
            <a:avLst/>
          </a:prstGeom>
        </p:spPr>
      </p:pic>
    </p:spTree>
    <p:extLst>
      <p:ext uri="{BB962C8B-B14F-4D97-AF65-F5344CB8AC3E}">
        <p14:creationId xmlns:p14="http://schemas.microsoft.com/office/powerpoint/2010/main" val="3690923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C176E-4E17-74E5-FB8D-FF79C7D6E6D8}"/>
              </a:ext>
            </a:extLst>
          </p:cNvPr>
          <p:cNvSpPr>
            <a:spLocks noGrp="1"/>
          </p:cNvSpPr>
          <p:nvPr>
            <p:ph type="title"/>
          </p:nvPr>
        </p:nvSpPr>
        <p:spPr/>
        <p:txBody>
          <a:bodyPr/>
          <a:lstStyle/>
          <a:p>
            <a:r>
              <a:rPr lang="en-GB" dirty="0"/>
              <a:t>Module 2 - progress</a:t>
            </a:r>
          </a:p>
        </p:txBody>
      </p:sp>
      <p:sp>
        <p:nvSpPr>
          <p:cNvPr id="3" name="Content Placeholder 2">
            <a:extLst>
              <a:ext uri="{FF2B5EF4-FFF2-40B4-BE49-F238E27FC236}">
                <a16:creationId xmlns:a16="http://schemas.microsoft.com/office/drawing/2014/main" id="{73D13B81-E427-95BF-2B67-D34E86D0487F}"/>
              </a:ext>
            </a:extLst>
          </p:cNvPr>
          <p:cNvSpPr>
            <a:spLocks noGrp="1"/>
          </p:cNvSpPr>
          <p:nvPr>
            <p:ph idx="1"/>
          </p:nvPr>
        </p:nvSpPr>
        <p:spPr/>
        <p:txBody>
          <a:bodyPr>
            <a:normAutofit/>
          </a:bodyPr>
          <a:lstStyle/>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p:txBody>
      </p:sp>
      <p:pic>
        <p:nvPicPr>
          <p:cNvPr id="5" name="Picture 4">
            <a:extLst>
              <a:ext uri="{FF2B5EF4-FFF2-40B4-BE49-F238E27FC236}">
                <a16:creationId xmlns:a16="http://schemas.microsoft.com/office/drawing/2014/main" id="{33708A8B-9BFA-80F9-D164-862F0E6B56C0}"/>
              </a:ext>
            </a:extLst>
          </p:cNvPr>
          <p:cNvPicPr>
            <a:picLocks noChangeAspect="1"/>
          </p:cNvPicPr>
          <p:nvPr/>
        </p:nvPicPr>
        <p:blipFill rotWithShape="1">
          <a:blip r:embed="rId2"/>
          <a:srcRect l="4332" t="18074" r="6666" b="6518"/>
          <a:stretch/>
        </p:blipFill>
        <p:spPr>
          <a:xfrm>
            <a:off x="5497298" y="2489200"/>
            <a:ext cx="6603261" cy="4196080"/>
          </a:xfrm>
          <a:prstGeom prst="rect">
            <a:avLst/>
          </a:prstGeom>
        </p:spPr>
      </p:pic>
      <p:pic>
        <p:nvPicPr>
          <p:cNvPr id="6" name="Picture 5">
            <a:extLst>
              <a:ext uri="{FF2B5EF4-FFF2-40B4-BE49-F238E27FC236}">
                <a16:creationId xmlns:a16="http://schemas.microsoft.com/office/drawing/2014/main" id="{A7EF616E-4177-173F-B00C-3000EB6254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201" y="2489200"/>
            <a:ext cx="5042130" cy="2556510"/>
          </a:xfrm>
          <a:prstGeom prst="rect">
            <a:avLst/>
          </a:prstGeom>
        </p:spPr>
      </p:pic>
    </p:spTree>
    <p:extLst>
      <p:ext uri="{BB962C8B-B14F-4D97-AF65-F5344CB8AC3E}">
        <p14:creationId xmlns:p14="http://schemas.microsoft.com/office/powerpoint/2010/main" val="327582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C176E-4E17-74E5-FB8D-FF79C7D6E6D8}"/>
              </a:ext>
            </a:extLst>
          </p:cNvPr>
          <p:cNvSpPr>
            <a:spLocks noGrp="1"/>
          </p:cNvSpPr>
          <p:nvPr>
            <p:ph type="title"/>
          </p:nvPr>
        </p:nvSpPr>
        <p:spPr/>
        <p:txBody>
          <a:bodyPr/>
          <a:lstStyle/>
          <a:p>
            <a:r>
              <a:rPr lang="en-GB" dirty="0"/>
              <a:t>Module 2 - progress</a:t>
            </a:r>
          </a:p>
        </p:txBody>
      </p:sp>
      <p:sp>
        <p:nvSpPr>
          <p:cNvPr id="3" name="Content Placeholder 2">
            <a:extLst>
              <a:ext uri="{FF2B5EF4-FFF2-40B4-BE49-F238E27FC236}">
                <a16:creationId xmlns:a16="http://schemas.microsoft.com/office/drawing/2014/main" id="{73D13B81-E427-95BF-2B67-D34E86D0487F}"/>
              </a:ext>
            </a:extLst>
          </p:cNvPr>
          <p:cNvSpPr>
            <a:spLocks noGrp="1"/>
          </p:cNvSpPr>
          <p:nvPr>
            <p:ph idx="1"/>
          </p:nvPr>
        </p:nvSpPr>
        <p:spPr/>
        <p:txBody>
          <a:bodyPr>
            <a:normAutofit/>
          </a:bodyPr>
          <a:lstStyle/>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p:txBody>
      </p:sp>
      <p:pic>
        <p:nvPicPr>
          <p:cNvPr id="5" name="Picture 4">
            <a:extLst>
              <a:ext uri="{FF2B5EF4-FFF2-40B4-BE49-F238E27FC236}">
                <a16:creationId xmlns:a16="http://schemas.microsoft.com/office/drawing/2014/main" id="{33708A8B-9BFA-80F9-D164-862F0E6B56C0}"/>
              </a:ext>
            </a:extLst>
          </p:cNvPr>
          <p:cNvPicPr>
            <a:picLocks noChangeAspect="1"/>
          </p:cNvPicPr>
          <p:nvPr/>
        </p:nvPicPr>
        <p:blipFill rotWithShape="1">
          <a:blip r:embed="rId2"/>
          <a:srcRect l="4332" t="18074" r="6666" b="6518"/>
          <a:stretch/>
        </p:blipFill>
        <p:spPr>
          <a:xfrm>
            <a:off x="1024128" y="585216"/>
            <a:ext cx="9448800" cy="6004295"/>
          </a:xfrm>
          <a:prstGeom prst="rect">
            <a:avLst/>
          </a:prstGeom>
        </p:spPr>
      </p:pic>
    </p:spTree>
    <p:extLst>
      <p:ext uri="{BB962C8B-B14F-4D97-AF65-F5344CB8AC3E}">
        <p14:creationId xmlns:p14="http://schemas.microsoft.com/office/powerpoint/2010/main" val="3043013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C176E-4E17-74E5-FB8D-FF79C7D6E6D8}"/>
              </a:ext>
            </a:extLst>
          </p:cNvPr>
          <p:cNvSpPr>
            <a:spLocks noGrp="1"/>
          </p:cNvSpPr>
          <p:nvPr>
            <p:ph type="title"/>
          </p:nvPr>
        </p:nvSpPr>
        <p:spPr/>
        <p:txBody>
          <a:bodyPr/>
          <a:lstStyle/>
          <a:p>
            <a:r>
              <a:rPr lang="en-GB" dirty="0"/>
              <a:t>Module 2 - progress</a:t>
            </a:r>
          </a:p>
        </p:txBody>
      </p:sp>
      <p:sp>
        <p:nvSpPr>
          <p:cNvPr id="3" name="Content Placeholder 2">
            <a:extLst>
              <a:ext uri="{FF2B5EF4-FFF2-40B4-BE49-F238E27FC236}">
                <a16:creationId xmlns:a16="http://schemas.microsoft.com/office/drawing/2014/main" id="{73D13B81-E427-95BF-2B67-D34E86D0487F}"/>
              </a:ext>
            </a:extLst>
          </p:cNvPr>
          <p:cNvSpPr>
            <a:spLocks noGrp="1"/>
          </p:cNvSpPr>
          <p:nvPr>
            <p:ph idx="1"/>
          </p:nvPr>
        </p:nvSpPr>
        <p:spPr/>
        <p:txBody>
          <a:bodyPr>
            <a:normAutofit/>
          </a:bodyPr>
          <a:lstStyle/>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p:txBody>
      </p:sp>
      <p:pic>
        <p:nvPicPr>
          <p:cNvPr id="7" name="Picture 6">
            <a:extLst>
              <a:ext uri="{FF2B5EF4-FFF2-40B4-BE49-F238E27FC236}">
                <a16:creationId xmlns:a16="http://schemas.microsoft.com/office/drawing/2014/main" id="{F977D3C7-22AB-3CE4-A2DC-2A1BE20571A0}"/>
              </a:ext>
            </a:extLst>
          </p:cNvPr>
          <p:cNvPicPr>
            <a:picLocks noChangeAspect="1"/>
          </p:cNvPicPr>
          <p:nvPr/>
        </p:nvPicPr>
        <p:blipFill>
          <a:blip r:embed="rId2"/>
          <a:stretch>
            <a:fillRect/>
          </a:stretch>
        </p:blipFill>
        <p:spPr>
          <a:xfrm>
            <a:off x="1582208" y="1870385"/>
            <a:ext cx="8797735" cy="4714240"/>
          </a:xfrm>
          <a:prstGeom prst="rect">
            <a:avLst/>
          </a:prstGeom>
        </p:spPr>
      </p:pic>
    </p:spTree>
    <p:extLst>
      <p:ext uri="{BB962C8B-B14F-4D97-AF65-F5344CB8AC3E}">
        <p14:creationId xmlns:p14="http://schemas.microsoft.com/office/powerpoint/2010/main" val="1000785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C176E-4E17-74E5-FB8D-FF79C7D6E6D8}"/>
              </a:ext>
            </a:extLst>
          </p:cNvPr>
          <p:cNvSpPr>
            <a:spLocks noGrp="1"/>
          </p:cNvSpPr>
          <p:nvPr>
            <p:ph type="title"/>
          </p:nvPr>
        </p:nvSpPr>
        <p:spPr/>
        <p:txBody>
          <a:bodyPr/>
          <a:lstStyle/>
          <a:p>
            <a:r>
              <a:rPr lang="en-GB" dirty="0"/>
              <a:t>Module 2 - progress</a:t>
            </a:r>
          </a:p>
        </p:txBody>
      </p:sp>
      <p:sp>
        <p:nvSpPr>
          <p:cNvPr id="3" name="Content Placeholder 2">
            <a:extLst>
              <a:ext uri="{FF2B5EF4-FFF2-40B4-BE49-F238E27FC236}">
                <a16:creationId xmlns:a16="http://schemas.microsoft.com/office/drawing/2014/main" id="{73D13B81-E427-95BF-2B67-D34E86D0487F}"/>
              </a:ext>
            </a:extLst>
          </p:cNvPr>
          <p:cNvSpPr>
            <a:spLocks noGrp="1"/>
          </p:cNvSpPr>
          <p:nvPr>
            <p:ph idx="1"/>
          </p:nvPr>
        </p:nvSpPr>
        <p:spPr/>
        <p:txBody>
          <a:bodyPr>
            <a:normAutofit/>
          </a:bodyPr>
          <a:lstStyle/>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p:txBody>
      </p:sp>
      <p:pic>
        <p:nvPicPr>
          <p:cNvPr id="5" name="Picture 4">
            <a:extLst>
              <a:ext uri="{FF2B5EF4-FFF2-40B4-BE49-F238E27FC236}">
                <a16:creationId xmlns:a16="http://schemas.microsoft.com/office/drawing/2014/main" id="{33112372-439B-E692-C65A-008DBF0D6176}"/>
              </a:ext>
            </a:extLst>
          </p:cNvPr>
          <p:cNvPicPr>
            <a:picLocks noChangeAspect="1"/>
          </p:cNvPicPr>
          <p:nvPr/>
        </p:nvPicPr>
        <p:blipFill>
          <a:blip r:embed="rId2"/>
          <a:stretch>
            <a:fillRect/>
          </a:stretch>
        </p:blipFill>
        <p:spPr>
          <a:xfrm>
            <a:off x="947924" y="1815996"/>
            <a:ext cx="6103116" cy="4858050"/>
          </a:xfrm>
          <a:prstGeom prst="rect">
            <a:avLst/>
          </a:prstGeom>
        </p:spPr>
      </p:pic>
      <p:sp>
        <p:nvSpPr>
          <p:cNvPr id="6" name="TextBox 5">
            <a:extLst>
              <a:ext uri="{FF2B5EF4-FFF2-40B4-BE49-F238E27FC236}">
                <a16:creationId xmlns:a16="http://schemas.microsoft.com/office/drawing/2014/main" id="{E3EF3595-68D6-0B42-439C-371B2AE166D7}"/>
              </a:ext>
            </a:extLst>
          </p:cNvPr>
          <p:cNvSpPr txBox="1"/>
          <p:nvPr/>
        </p:nvSpPr>
        <p:spPr>
          <a:xfrm>
            <a:off x="7684268" y="2101334"/>
            <a:ext cx="2865120" cy="4247317"/>
          </a:xfrm>
          <a:prstGeom prst="rect">
            <a:avLst/>
          </a:prstGeom>
          <a:noFill/>
        </p:spPr>
        <p:txBody>
          <a:bodyPr wrap="square" rtlCol="0">
            <a:spAutoFit/>
          </a:bodyPr>
          <a:lstStyle/>
          <a:p>
            <a:r>
              <a:rPr lang="en-GB" sz="1800" dirty="0">
                <a:effectLst/>
                <a:latin typeface="Segoe UI" panose="020B0502040204020203" pitchFamily="34" charset="0"/>
              </a:rPr>
              <a:t>Other variables have been suggested including </a:t>
            </a:r>
            <a:endParaRPr lang="en-GB" sz="1800" dirty="0">
              <a:effectLst/>
              <a:latin typeface="Arial" panose="020B0604020202020204" pitchFamily="34" charset="0"/>
            </a:endParaRPr>
          </a:p>
          <a:p>
            <a:r>
              <a:rPr lang="en-GB" sz="1800" dirty="0">
                <a:effectLst/>
                <a:latin typeface="Segoe UI" panose="020B0502040204020203" pitchFamily="34" charset="0"/>
              </a:rPr>
              <a:t>Populations density and distribution.</a:t>
            </a:r>
            <a:endParaRPr lang="en-GB" sz="1800" dirty="0">
              <a:effectLst/>
              <a:latin typeface="Arial" panose="020B0604020202020204" pitchFamily="34" charset="0"/>
            </a:endParaRPr>
          </a:p>
          <a:p>
            <a:r>
              <a:rPr lang="en-GB" sz="1800" dirty="0">
                <a:effectLst/>
                <a:latin typeface="Segoe UI" panose="020B0502040204020203" pitchFamily="34" charset="0"/>
              </a:rPr>
              <a:t>Adaptability to habitat degradation. </a:t>
            </a:r>
          </a:p>
          <a:p>
            <a:endParaRPr lang="en-GB" dirty="0">
              <a:latin typeface="Segoe UI" panose="020B0502040204020203" pitchFamily="34" charset="0"/>
            </a:endParaRPr>
          </a:p>
          <a:p>
            <a:r>
              <a:rPr lang="en-GB" sz="1800" dirty="0">
                <a:effectLst/>
                <a:latin typeface="Segoe UI" panose="020B0502040204020203" pitchFamily="34" charset="0"/>
              </a:rPr>
              <a:t>Consider connectivity and fragmentation - additional scores / guidance on how to incorporate species with large home ranges. Particularly an issue for migratory species. </a:t>
            </a:r>
          </a:p>
          <a:p>
            <a:endParaRPr lang="en-GB" sz="1800" dirty="0">
              <a:effectLst/>
              <a:latin typeface="Arial" panose="020B0604020202020204" pitchFamily="34" charset="0"/>
            </a:endParaRPr>
          </a:p>
        </p:txBody>
      </p:sp>
    </p:spTree>
    <p:extLst>
      <p:ext uri="{BB962C8B-B14F-4D97-AF65-F5344CB8AC3E}">
        <p14:creationId xmlns:p14="http://schemas.microsoft.com/office/powerpoint/2010/main" val="2501026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C176E-4E17-74E5-FB8D-FF79C7D6E6D8}"/>
              </a:ext>
            </a:extLst>
          </p:cNvPr>
          <p:cNvSpPr>
            <a:spLocks noGrp="1"/>
          </p:cNvSpPr>
          <p:nvPr>
            <p:ph type="title"/>
          </p:nvPr>
        </p:nvSpPr>
        <p:spPr/>
        <p:txBody>
          <a:bodyPr/>
          <a:lstStyle/>
          <a:p>
            <a:r>
              <a:rPr lang="en-GB" dirty="0"/>
              <a:t>Module 2 – Section 6 - Comprehensive</a:t>
            </a:r>
          </a:p>
        </p:txBody>
      </p:sp>
      <p:sp>
        <p:nvSpPr>
          <p:cNvPr id="3" name="Content Placeholder 2">
            <a:extLst>
              <a:ext uri="{FF2B5EF4-FFF2-40B4-BE49-F238E27FC236}">
                <a16:creationId xmlns:a16="http://schemas.microsoft.com/office/drawing/2014/main" id="{73D13B81-E427-95BF-2B67-D34E86D0487F}"/>
              </a:ext>
            </a:extLst>
          </p:cNvPr>
          <p:cNvSpPr>
            <a:spLocks noGrp="1"/>
          </p:cNvSpPr>
          <p:nvPr>
            <p:ph idx="1"/>
          </p:nvPr>
        </p:nvSpPr>
        <p:spPr>
          <a:xfrm>
            <a:off x="932688" y="1901952"/>
            <a:ext cx="10479024" cy="4370832"/>
          </a:xfrm>
        </p:spPr>
        <p:txBody>
          <a:bodyPr>
            <a:normAutofit/>
          </a:bodyPr>
          <a:lstStyle/>
          <a:p>
            <a:pPr>
              <a:buFont typeface="Arial" panose="020B0604020202020204" pitchFamily="34" charset="0"/>
              <a:buChar char="•"/>
            </a:pPr>
            <a:endParaRPr lang="en-GB" dirty="0"/>
          </a:p>
          <a:p>
            <a:pPr marL="0" indent="0">
              <a:buNone/>
            </a:pPr>
            <a:r>
              <a:rPr lang="en-GB" sz="2400" b="1" dirty="0"/>
              <a:t>Risk Evaluation </a:t>
            </a:r>
          </a:p>
          <a:p>
            <a:pPr marL="459486" lvl="1" indent="-285750"/>
            <a:r>
              <a:rPr lang="en-GB" sz="2400" dirty="0"/>
              <a:t>consider duplication of some factors e.g. harvest and trade in risk and consolidate in Impact.</a:t>
            </a:r>
          </a:p>
          <a:p>
            <a:pPr marL="459486" lvl="1" indent="-285750"/>
            <a:r>
              <a:rPr lang="en-GB" sz="2400" dirty="0"/>
              <a:t>Remove Benefits to Livelihoods.</a:t>
            </a:r>
          </a:p>
          <a:p>
            <a:pPr>
              <a:buFont typeface="Arial" panose="020B0604020202020204" pitchFamily="34" charset="0"/>
              <a:buChar char="•"/>
            </a:pPr>
            <a:endParaRPr lang="en-GB" sz="2400" dirty="0"/>
          </a:p>
          <a:p>
            <a:pPr marL="0" indent="0">
              <a:buNone/>
            </a:pPr>
            <a:r>
              <a:rPr lang="en-GB" sz="2400" b="1" dirty="0"/>
              <a:t>Impact [and management] Evaluation</a:t>
            </a:r>
          </a:p>
          <a:p>
            <a:pPr marL="459486" lvl="1" indent="-285750"/>
            <a:r>
              <a:rPr lang="en-GB" sz="2400" dirty="0"/>
              <a:t>Amalgamate ecosystem and role in ecosystem</a:t>
            </a:r>
          </a:p>
          <a:p>
            <a:pPr marL="459486" lvl="1" indent="-285750"/>
            <a:r>
              <a:rPr lang="en-GB" sz="2400" dirty="0"/>
              <a:t>? Include evaluation of decision on livelihoods?</a:t>
            </a:r>
          </a:p>
          <a:p>
            <a:pPr>
              <a:buFont typeface="Arial" panose="020B0604020202020204" pitchFamily="34" charset="0"/>
              <a:buChar char="•"/>
            </a:pPr>
            <a:endParaRPr lang="en-GB" dirty="0"/>
          </a:p>
        </p:txBody>
      </p:sp>
    </p:spTree>
    <p:extLst>
      <p:ext uri="{BB962C8B-B14F-4D97-AF65-F5344CB8AC3E}">
        <p14:creationId xmlns:p14="http://schemas.microsoft.com/office/powerpoint/2010/main" val="526808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C176E-4E17-74E5-FB8D-FF79C7D6E6D8}"/>
              </a:ext>
            </a:extLst>
          </p:cNvPr>
          <p:cNvSpPr>
            <a:spLocks noGrp="1"/>
          </p:cNvSpPr>
          <p:nvPr>
            <p:ph type="title"/>
          </p:nvPr>
        </p:nvSpPr>
        <p:spPr/>
        <p:txBody>
          <a:bodyPr/>
          <a:lstStyle/>
          <a:p>
            <a:r>
              <a:rPr lang="en-GB" dirty="0"/>
              <a:t>Module 2 – Overall and outstanding</a:t>
            </a:r>
          </a:p>
        </p:txBody>
      </p:sp>
      <p:sp>
        <p:nvSpPr>
          <p:cNvPr id="3" name="Content Placeholder 2">
            <a:extLst>
              <a:ext uri="{FF2B5EF4-FFF2-40B4-BE49-F238E27FC236}">
                <a16:creationId xmlns:a16="http://schemas.microsoft.com/office/drawing/2014/main" id="{73D13B81-E427-95BF-2B67-D34E86D0487F}"/>
              </a:ext>
            </a:extLst>
          </p:cNvPr>
          <p:cNvSpPr>
            <a:spLocks noGrp="1"/>
          </p:cNvSpPr>
          <p:nvPr>
            <p:ph idx="1"/>
          </p:nvPr>
        </p:nvSpPr>
        <p:spPr>
          <a:xfrm>
            <a:off x="781990" y="2084832"/>
            <a:ext cx="10035364" cy="4360058"/>
          </a:xfrm>
        </p:spPr>
        <p:txBody>
          <a:bodyPr>
            <a:normAutofit fontScale="32500" lnSpcReduction="20000"/>
          </a:bodyPr>
          <a:lstStyle/>
          <a:p>
            <a:pPr>
              <a:lnSpc>
                <a:spcPct val="107000"/>
              </a:lnSpc>
              <a:spcBef>
                <a:spcPts val="600"/>
              </a:spcBef>
              <a:spcAft>
                <a:spcPts val="800"/>
              </a:spcAft>
            </a:pPr>
            <a:r>
              <a:rPr lang="en-GB" sz="3700" kern="100" dirty="0">
                <a:effectLst/>
                <a:latin typeface="Calibri" panose="020F0502020204030204" pitchFamily="34" charset="0"/>
                <a:ea typeface="Calibri" panose="020F0502020204030204" pitchFamily="34" charset="0"/>
                <a:cs typeface="Times New Roman" panose="02020603050405020304" pitchFamily="18" charset="0"/>
              </a:rPr>
              <a:t>Some overall comments that still need addressing/checking in terms of language and definitions (e.g. harvest to ensure clear that all offtake is included, reduction) </a:t>
            </a:r>
          </a:p>
          <a:p>
            <a:pPr>
              <a:lnSpc>
                <a:spcPct val="107000"/>
              </a:lnSpc>
              <a:spcBef>
                <a:spcPts val="600"/>
              </a:spcBef>
              <a:spcAft>
                <a:spcPts val="800"/>
              </a:spcAft>
            </a:pPr>
            <a:r>
              <a:rPr lang="en-GB" sz="3700" kern="100" dirty="0">
                <a:effectLst/>
                <a:latin typeface="Calibri" panose="020F0502020204030204" pitchFamily="34" charset="0"/>
                <a:ea typeface="Calibri" panose="020F0502020204030204" pitchFamily="34" charset="0"/>
                <a:cs typeface="Times New Roman" panose="02020603050405020304" pitchFamily="18" charset="0"/>
              </a:rPr>
              <a:t>Modules 0 and 2 (possibly 1) still require text to clarify that this is non-binding guidance and that other approaches being effectively applied by Parties remain valid. </a:t>
            </a:r>
          </a:p>
          <a:p>
            <a:pPr>
              <a:lnSpc>
                <a:spcPct val="107000"/>
              </a:lnSpc>
              <a:spcBef>
                <a:spcPts val="600"/>
              </a:spcBef>
              <a:spcAft>
                <a:spcPts val="800"/>
              </a:spcAft>
            </a:pPr>
            <a:r>
              <a:rPr lang="en-GB" sz="3700" kern="100" dirty="0">
                <a:effectLst/>
                <a:latin typeface="Calibri" panose="020F0502020204030204" pitchFamily="34" charset="0"/>
                <a:ea typeface="Calibri" panose="020F0502020204030204" pitchFamily="34" charset="0"/>
                <a:cs typeface="Times New Roman" panose="02020603050405020304" pitchFamily="18" charset="0"/>
              </a:rPr>
              <a:t>Some areas that need further consideration are </a:t>
            </a:r>
          </a:p>
          <a:p>
            <a:pPr marL="342900" lvl="0" indent="-342900">
              <a:lnSpc>
                <a:spcPct val="107000"/>
              </a:lnSpc>
              <a:spcBef>
                <a:spcPts val="600"/>
              </a:spcBef>
              <a:buFont typeface="Calibri" panose="020F0502020204030204" pitchFamily="34" charset="0"/>
              <a:buChar char="-"/>
            </a:pPr>
            <a:r>
              <a:rPr lang="en-GB" sz="3700" kern="100" dirty="0">
                <a:effectLst/>
                <a:latin typeface="Calibri" panose="020F0502020204030204" pitchFamily="34" charset="0"/>
                <a:ea typeface="Calibri" panose="020F0502020204030204" pitchFamily="34" charset="0"/>
                <a:cs typeface="Times New Roman" panose="02020603050405020304" pitchFamily="18" charset="0"/>
              </a:rPr>
              <a:t>Inclusion of additional factors in Rapid Assessment.</a:t>
            </a:r>
          </a:p>
          <a:p>
            <a:pPr marL="342900" lvl="0" indent="-342900">
              <a:lnSpc>
                <a:spcPct val="107000"/>
              </a:lnSpc>
              <a:spcBef>
                <a:spcPts val="600"/>
              </a:spcBef>
              <a:buFont typeface="Calibri" panose="020F0502020204030204" pitchFamily="34" charset="0"/>
              <a:buChar char="-"/>
            </a:pPr>
            <a:r>
              <a:rPr lang="en-GB" sz="3700" kern="100" dirty="0">
                <a:effectLst/>
                <a:latin typeface="Calibri" panose="020F0502020204030204" pitchFamily="34" charset="0"/>
                <a:ea typeface="Calibri" panose="020F0502020204030204" pitchFamily="34" charset="0"/>
                <a:cs typeface="Times New Roman" panose="02020603050405020304" pitchFamily="18" charset="0"/>
              </a:rPr>
              <a:t>Inclusion of Benefits to livelihoods either as a risk factor or in terms of impact evaluation. More comments related to the later but with no consensus on whether or not to include these.</a:t>
            </a:r>
          </a:p>
          <a:p>
            <a:pPr marL="342900" lvl="0" indent="-342900">
              <a:lnSpc>
                <a:spcPct val="107000"/>
              </a:lnSpc>
              <a:spcBef>
                <a:spcPts val="600"/>
              </a:spcBef>
              <a:buFont typeface="Calibri" panose="020F0502020204030204" pitchFamily="34" charset="0"/>
              <a:buChar char="-"/>
            </a:pPr>
            <a:r>
              <a:rPr lang="en-GB" sz="3700" kern="100" dirty="0">
                <a:effectLst/>
                <a:latin typeface="Calibri" panose="020F0502020204030204" pitchFamily="34" charset="0"/>
                <a:ea typeface="Calibri" panose="020F0502020204030204" pitchFamily="34" charset="0"/>
                <a:cs typeface="Times New Roman" panose="02020603050405020304" pitchFamily="18" charset="0"/>
              </a:rPr>
              <a:t>Some guidance figures (would suggest not using the term thresholds) may require further discussion and revision, although in many case the suggestion was to remove these. </a:t>
            </a:r>
          </a:p>
          <a:p>
            <a:pPr marL="342900" lvl="0" indent="-342900">
              <a:lnSpc>
                <a:spcPct val="107000"/>
              </a:lnSpc>
              <a:spcBef>
                <a:spcPts val="600"/>
              </a:spcBef>
              <a:buFont typeface="Calibri" panose="020F0502020204030204" pitchFamily="34" charset="0"/>
              <a:buChar char="-"/>
            </a:pPr>
            <a:r>
              <a:rPr lang="en-GB" sz="3700" kern="100" dirty="0">
                <a:effectLst/>
                <a:latin typeface="Calibri" panose="020F0502020204030204" pitchFamily="34" charset="0"/>
                <a:ea typeface="Calibri" panose="020F0502020204030204" pitchFamily="34" charset="0"/>
                <a:cs typeface="Times New Roman" panose="02020603050405020304" pitchFamily="18" charset="0"/>
              </a:rPr>
              <a:t>Maintaining throughout range and deliberate extirpation in parts of range.</a:t>
            </a:r>
          </a:p>
          <a:p>
            <a:pPr marL="342900" lvl="0" indent="-342900">
              <a:lnSpc>
                <a:spcPct val="107000"/>
              </a:lnSpc>
              <a:spcBef>
                <a:spcPts val="600"/>
              </a:spcBef>
              <a:buFont typeface="Calibri" panose="020F0502020204030204" pitchFamily="34" charset="0"/>
              <a:buChar char="-"/>
            </a:pPr>
            <a:r>
              <a:rPr lang="en-GB" sz="3700" kern="100" dirty="0">
                <a:effectLst/>
                <a:latin typeface="Calibri" panose="020F0502020204030204" pitchFamily="34" charset="0"/>
                <a:ea typeface="Calibri" panose="020F0502020204030204" pitchFamily="34" charset="0"/>
                <a:cs typeface="Times New Roman" panose="02020603050405020304" pitchFamily="18" charset="0"/>
              </a:rPr>
              <a:t>Introductory and explanatory text around Rapid Assessment, including defining areas to consider (when whole country not relevant) and frequency etc. Text needs review to ensure equally applicable to other life forms.</a:t>
            </a:r>
          </a:p>
          <a:p>
            <a:pPr marL="342900" lvl="0" indent="-342900">
              <a:lnSpc>
                <a:spcPct val="107000"/>
              </a:lnSpc>
              <a:spcBef>
                <a:spcPts val="600"/>
              </a:spcBef>
              <a:buFont typeface="Calibri" panose="020F0502020204030204" pitchFamily="34" charset="0"/>
              <a:buChar char="-"/>
            </a:pPr>
            <a:r>
              <a:rPr lang="en-GB" sz="3700" kern="100" dirty="0">
                <a:effectLst/>
                <a:latin typeface="Calibri" panose="020F0502020204030204" pitchFamily="34" charset="0"/>
                <a:ea typeface="Calibri" panose="020F0502020204030204" pitchFamily="34" charset="0"/>
                <a:cs typeface="Times New Roman" panose="02020603050405020304" pitchFamily="18" charset="0"/>
              </a:rPr>
              <a:t>Where better guidance figures have been developed from module discussions, these should be included, but there were some comments that Rapid is not recommended for some taxa. </a:t>
            </a:r>
          </a:p>
          <a:p>
            <a:pPr marL="342900" lvl="0" indent="-342900">
              <a:lnSpc>
                <a:spcPct val="107000"/>
              </a:lnSpc>
              <a:spcBef>
                <a:spcPts val="600"/>
              </a:spcBef>
              <a:spcAft>
                <a:spcPts val="800"/>
              </a:spcAft>
              <a:buFont typeface="Calibri" panose="020F0502020204030204" pitchFamily="34" charset="0"/>
              <a:buChar char="-"/>
            </a:pPr>
            <a:r>
              <a:rPr lang="en-GB" sz="3700" kern="100" dirty="0">
                <a:effectLst/>
                <a:latin typeface="Calibri" panose="020F0502020204030204" pitchFamily="34" charset="0"/>
                <a:ea typeface="Calibri" panose="020F0502020204030204" pitchFamily="34" charset="0"/>
                <a:cs typeface="Times New Roman" panose="02020603050405020304" pitchFamily="18" charset="0"/>
              </a:rPr>
              <a:t>Wording around source code Y</a:t>
            </a:r>
          </a:p>
          <a:p>
            <a:pPr marL="342900" lvl="0" indent="-342900">
              <a:lnSpc>
                <a:spcPct val="107000"/>
              </a:lnSpc>
              <a:spcBef>
                <a:spcPts val="600"/>
              </a:spcBef>
              <a:spcAft>
                <a:spcPts val="800"/>
              </a:spcAft>
              <a:buFont typeface="Calibri" panose="020F0502020204030204" pitchFamily="34" charset="0"/>
              <a:buChar char="-"/>
            </a:pPr>
            <a:r>
              <a:rPr lang="en-GB" sz="3700" kern="100" dirty="0">
                <a:latin typeface="Calibri" panose="020F0502020204030204" pitchFamily="34" charset="0"/>
                <a:ea typeface="Calibri" panose="020F0502020204030204" pitchFamily="34" charset="0"/>
                <a:cs typeface="Times New Roman" panose="02020603050405020304" pitchFamily="18" charset="0"/>
              </a:rPr>
              <a:t>How to score or incorporate uncertainty or reliability of information used. </a:t>
            </a:r>
            <a:endParaRPr lang="en-GB" sz="3700" kern="1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en-GB" dirty="0"/>
          </a:p>
        </p:txBody>
      </p:sp>
    </p:spTree>
    <p:extLst>
      <p:ext uri="{BB962C8B-B14F-4D97-AF65-F5344CB8AC3E}">
        <p14:creationId xmlns:p14="http://schemas.microsoft.com/office/powerpoint/2010/main" val="830012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Gre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4825F1AF-8DBC-4E3D-9F3D-688338DA83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B33E7A14-3BF5-7442-A752-518A18E08CF2}">
  <we:reference id="wa104381637" version="1.0.0.0" store="en-GB" storeType="OMEX"/>
  <we:alternateReferences>
    <we:reference id="wa104381637" version="1.0.0.0" store="WA104381637"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0F7A41-B1D0-4876-B6D4-D0473498FCF9}">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2A708FAD-CC7A-492F-8811-2B53E77C73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ADE682D-B6B9-42D0-88B0-65F09B3D7CE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1326</Words>
  <Application>Microsoft Office PowerPoint</Application>
  <PresentationFormat>Widescreen</PresentationFormat>
  <Paragraphs>79</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Segoe UI</vt:lpstr>
      <vt:lpstr>Tw Cen MT</vt:lpstr>
      <vt:lpstr>Tw Cen MT Condensed</vt:lpstr>
      <vt:lpstr>Wingdings 3</vt:lpstr>
      <vt:lpstr>Integral</vt:lpstr>
      <vt:lpstr>Module 1 - progress</vt:lpstr>
      <vt:lpstr>Module 1 - progress</vt:lpstr>
      <vt:lpstr>PowerPoint Presentation</vt:lpstr>
      <vt:lpstr>Module 2 - progress</vt:lpstr>
      <vt:lpstr>Module 2 - progress</vt:lpstr>
      <vt:lpstr>Module 2 - progress</vt:lpstr>
      <vt:lpstr>Module 2 - progress</vt:lpstr>
      <vt:lpstr>Module 2 – Section 6 - Comprehensive</vt:lpstr>
      <vt:lpstr>Module 2 – Overall and outstanding</vt:lpstr>
      <vt:lpstr>PowerPoint Presentation</vt:lpstr>
      <vt:lpstr>Module 2 – Mandate part 1!</vt:lpstr>
      <vt:lpstr>Module 2 – Mandate part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2020-03-08T09:25:47Z</dcterms:created>
  <dcterms:modified xsi:type="dcterms:W3CDTF">2023-12-06T10:57:20Z</dcterms:modified>
</cp:coreProperties>
</file>