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60" r:id="rId2"/>
    <p:sldId id="331" r:id="rId3"/>
    <p:sldId id="332" r:id="rId4"/>
    <p:sldId id="333" r:id="rId5"/>
    <p:sldId id="334" r:id="rId6"/>
    <p:sldId id="335" r:id="rId7"/>
    <p:sldId id="336" r:id="rId8"/>
    <p:sldId id="337" r:id="rId9"/>
    <p:sldId id="338" r:id="rId10"/>
    <p:sldId id="339" r:id="rId11"/>
    <p:sldId id="363"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a:srgbClr val="00FFFF"/>
    <a:srgbClr val="0000FF"/>
    <a:srgbClr val="3333FF"/>
    <a:srgbClr val="6600CC"/>
    <a:srgbClr val="000066"/>
    <a:srgbClr val="660066"/>
    <a:srgbClr val="0000CC"/>
    <a:srgbClr val="333300"/>
    <a:srgbClr val="00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42" autoAdjust="0"/>
    <p:restoredTop sz="93529" autoAdjust="0"/>
  </p:normalViewPr>
  <p:slideViewPr>
    <p:cSldViewPr>
      <p:cViewPr>
        <p:scale>
          <a:sx n="50" d="100"/>
          <a:sy n="50" d="100"/>
        </p:scale>
        <p:origin x="-1452" y="-6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3" d="100"/>
          <a:sy n="73" d="100"/>
        </p:scale>
        <p:origin x="-2148" y="-108"/>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9B79BF3A-010F-4302-927A-F74C4E643A62}" type="datetimeFigureOut">
              <a:rPr lang="en-GB" smtClean="0"/>
              <a:pPr/>
              <a:t>31/03/2015</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4B22527-3878-413F-81E7-2AE45B4BA61D}" type="slidenum">
              <a:rPr lang="en-GB" smtClean="0"/>
              <a:pPr/>
              <a:t>‹N°›</a:t>
            </a:fld>
            <a:endParaRPr lang="en-GB"/>
          </a:p>
        </p:txBody>
      </p:sp>
    </p:spTree>
    <p:extLst>
      <p:ext uri="{BB962C8B-B14F-4D97-AF65-F5344CB8AC3E}">
        <p14:creationId xmlns="" xmlns:p14="http://schemas.microsoft.com/office/powerpoint/2010/main" val="1347744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1620F67-519F-4249-8A26-8DEF34A80D0C}" type="datetimeFigureOut">
              <a:rPr lang="en-GB" smtClean="0"/>
              <a:pPr/>
              <a:t>31/03/2015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6C54DDB-FBB2-41CD-AEDD-D6EA4BA1FB6C}" type="slidenum">
              <a:rPr lang="en-GB" smtClean="0"/>
              <a:pPr/>
              <a:t>‹N°›</a:t>
            </a:fld>
            <a:endParaRPr lang="en-GB"/>
          </a:p>
        </p:txBody>
      </p:sp>
    </p:spTree>
    <p:extLst>
      <p:ext uri="{BB962C8B-B14F-4D97-AF65-F5344CB8AC3E}">
        <p14:creationId xmlns="" xmlns:p14="http://schemas.microsoft.com/office/powerpoint/2010/main" val="1441123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6C54DDB-FBB2-41CD-AEDD-D6EA4BA1FB6C}"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pPr/>
              <a:t>10</a:t>
            </a:fld>
            <a:endParaRPr lang="en-GB"/>
          </a:p>
        </p:txBody>
      </p:sp>
    </p:spTree>
    <p:extLst>
      <p:ext uri="{BB962C8B-B14F-4D97-AF65-F5344CB8AC3E}">
        <p14:creationId xmlns="" xmlns:p14="http://schemas.microsoft.com/office/powerpoint/2010/main" val="18694070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46C54DDB-FBB2-41CD-AEDD-D6EA4BA1FB6C}" type="slidenum">
              <a:rPr lang="en-GB" smtClean="0"/>
              <a:pPr/>
              <a:t>11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pPr/>
              <a:t>2</a:t>
            </a:fld>
            <a:endParaRPr lang="en-GB"/>
          </a:p>
        </p:txBody>
      </p:sp>
    </p:spTree>
    <p:extLst>
      <p:ext uri="{BB962C8B-B14F-4D97-AF65-F5344CB8AC3E}">
        <p14:creationId xmlns="" xmlns:p14="http://schemas.microsoft.com/office/powerpoint/2010/main" val="932203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pPr/>
              <a:t>3</a:t>
            </a:fld>
            <a:endParaRPr lang="en-GB"/>
          </a:p>
        </p:txBody>
      </p:sp>
    </p:spTree>
    <p:extLst>
      <p:ext uri="{BB962C8B-B14F-4D97-AF65-F5344CB8AC3E}">
        <p14:creationId xmlns="" xmlns:p14="http://schemas.microsoft.com/office/powerpoint/2010/main" val="2539134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pPr/>
              <a:t>4</a:t>
            </a:fld>
            <a:endParaRPr lang="en-GB"/>
          </a:p>
        </p:txBody>
      </p:sp>
    </p:spTree>
    <p:extLst>
      <p:ext uri="{BB962C8B-B14F-4D97-AF65-F5344CB8AC3E}">
        <p14:creationId xmlns="" xmlns:p14="http://schemas.microsoft.com/office/powerpoint/2010/main" val="2703860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C54DDB-FBB2-41CD-AEDD-D6EA4BA1FB6C}" type="slidenum">
              <a:rPr lang="en-GB" smtClean="0"/>
              <a:pPr/>
              <a:t>5</a:t>
            </a:fld>
            <a:endParaRPr lang="en-GB"/>
          </a:p>
        </p:txBody>
      </p:sp>
    </p:spTree>
    <p:extLst>
      <p:ext uri="{BB962C8B-B14F-4D97-AF65-F5344CB8AC3E}">
        <p14:creationId xmlns="" xmlns:p14="http://schemas.microsoft.com/office/powerpoint/2010/main" val="485292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C54DDB-FBB2-41CD-AEDD-D6EA4BA1FB6C}" type="slidenum">
              <a:rPr lang="en-GB" smtClean="0"/>
              <a:pPr/>
              <a:t>6</a:t>
            </a:fld>
            <a:endParaRPr lang="en-GB"/>
          </a:p>
        </p:txBody>
      </p:sp>
    </p:spTree>
    <p:extLst>
      <p:ext uri="{BB962C8B-B14F-4D97-AF65-F5344CB8AC3E}">
        <p14:creationId xmlns="" xmlns:p14="http://schemas.microsoft.com/office/powerpoint/2010/main" val="2852128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699">
                <a:solidFill>
                  <a:srgbClr val="000000"/>
                </a:solidFill>
                <a:miter lim="800000"/>
                <a:headEnd/>
                <a:tailEnd/>
              </a14:hiddenLine>
            </a:ext>
          </a:extLst>
        </p:spPr>
        <p:txBody>
          <a:bodyPr/>
          <a:lstStyle>
            <a:lvl1pPr>
              <a:defRPr sz="2800">
                <a:solidFill>
                  <a:srgbClr val="FFFF00"/>
                </a:solidFill>
                <a:latin typeface="Arial" charset="0"/>
              </a:defRPr>
            </a:lvl1pPr>
            <a:lvl2pPr marL="742950" indent="-285750">
              <a:defRPr sz="2800">
                <a:solidFill>
                  <a:srgbClr val="FFFF00"/>
                </a:solidFill>
                <a:latin typeface="Arial" charset="0"/>
              </a:defRPr>
            </a:lvl2pPr>
            <a:lvl3pPr marL="1143000" indent="-228600">
              <a:defRPr sz="2800">
                <a:solidFill>
                  <a:srgbClr val="FFFF00"/>
                </a:solidFill>
                <a:latin typeface="Arial" charset="0"/>
              </a:defRPr>
            </a:lvl3pPr>
            <a:lvl4pPr marL="1600200" indent="-228600">
              <a:defRPr sz="2800">
                <a:solidFill>
                  <a:srgbClr val="FFFF00"/>
                </a:solidFill>
                <a:latin typeface="Arial" charset="0"/>
              </a:defRPr>
            </a:lvl4pPr>
            <a:lvl5pPr marL="2057400" indent="-228600">
              <a:defRPr sz="2800">
                <a:solidFill>
                  <a:srgbClr val="FFFF00"/>
                </a:solidFill>
                <a:latin typeface="Arial" charset="0"/>
              </a:defRPr>
            </a:lvl5pPr>
            <a:lvl6pPr marL="2514600" indent="-228600" algn="ctr" eaLnBrk="0" fontAlgn="base" hangingPunct="0">
              <a:spcBef>
                <a:spcPct val="0"/>
              </a:spcBef>
              <a:spcAft>
                <a:spcPct val="0"/>
              </a:spcAft>
              <a:defRPr sz="2800">
                <a:solidFill>
                  <a:srgbClr val="FFFF00"/>
                </a:solidFill>
                <a:latin typeface="Arial" charset="0"/>
              </a:defRPr>
            </a:lvl6pPr>
            <a:lvl7pPr marL="2971800" indent="-228600" algn="ctr" eaLnBrk="0" fontAlgn="base" hangingPunct="0">
              <a:spcBef>
                <a:spcPct val="0"/>
              </a:spcBef>
              <a:spcAft>
                <a:spcPct val="0"/>
              </a:spcAft>
              <a:defRPr sz="2800">
                <a:solidFill>
                  <a:srgbClr val="FFFF00"/>
                </a:solidFill>
                <a:latin typeface="Arial" charset="0"/>
              </a:defRPr>
            </a:lvl7pPr>
            <a:lvl8pPr marL="3429000" indent="-228600" algn="ctr" eaLnBrk="0" fontAlgn="base" hangingPunct="0">
              <a:spcBef>
                <a:spcPct val="0"/>
              </a:spcBef>
              <a:spcAft>
                <a:spcPct val="0"/>
              </a:spcAft>
              <a:defRPr sz="2800">
                <a:solidFill>
                  <a:srgbClr val="FFFF00"/>
                </a:solidFill>
                <a:latin typeface="Arial" charset="0"/>
              </a:defRPr>
            </a:lvl8pPr>
            <a:lvl9pPr marL="3886200" indent="-228600" algn="ctr" eaLnBrk="0" fontAlgn="base" hangingPunct="0">
              <a:spcBef>
                <a:spcPct val="0"/>
              </a:spcBef>
              <a:spcAft>
                <a:spcPct val="0"/>
              </a:spcAft>
              <a:defRPr sz="2800">
                <a:solidFill>
                  <a:srgbClr val="FFFF00"/>
                </a:solidFill>
                <a:latin typeface="Arial" charset="0"/>
              </a:defRPr>
            </a:lvl9pPr>
          </a:lstStyle>
          <a:p>
            <a:endParaRPr lang="en-US" altLang="en-US" sz="1200" dirty="0" smtClean="0">
              <a:solidFill>
                <a:schemeClr val="tx1"/>
              </a:solidFill>
            </a:endParaRPr>
          </a:p>
        </p:txBody>
      </p:sp>
      <p:sp>
        <p:nvSpPr>
          <p:cNvPr id="14339" name="Rectangle 3"/>
          <p:cNvSpPr>
            <a:spLocks noGrp="1" noChangeArrowheads="1"/>
          </p:cNvSpPr>
          <p:nvPr>
            <p:ph type="dt" sz="quarter"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699">
                <a:solidFill>
                  <a:srgbClr val="000000"/>
                </a:solidFill>
                <a:miter lim="800000"/>
                <a:headEnd/>
                <a:tailEnd/>
              </a14:hiddenLine>
            </a:ext>
          </a:extLst>
        </p:spPr>
        <p:txBody>
          <a:bodyPr/>
          <a:lstStyle>
            <a:lvl1pPr>
              <a:defRPr sz="2800">
                <a:solidFill>
                  <a:srgbClr val="FFFF00"/>
                </a:solidFill>
                <a:latin typeface="Arial" charset="0"/>
              </a:defRPr>
            </a:lvl1pPr>
            <a:lvl2pPr marL="742950" indent="-285750">
              <a:defRPr sz="2800">
                <a:solidFill>
                  <a:srgbClr val="FFFF00"/>
                </a:solidFill>
                <a:latin typeface="Arial" charset="0"/>
              </a:defRPr>
            </a:lvl2pPr>
            <a:lvl3pPr marL="1143000" indent="-228600">
              <a:defRPr sz="2800">
                <a:solidFill>
                  <a:srgbClr val="FFFF00"/>
                </a:solidFill>
                <a:latin typeface="Arial" charset="0"/>
              </a:defRPr>
            </a:lvl3pPr>
            <a:lvl4pPr marL="1600200" indent="-228600">
              <a:defRPr sz="2800">
                <a:solidFill>
                  <a:srgbClr val="FFFF00"/>
                </a:solidFill>
                <a:latin typeface="Arial" charset="0"/>
              </a:defRPr>
            </a:lvl4pPr>
            <a:lvl5pPr marL="2057400" indent="-228600">
              <a:defRPr sz="2800">
                <a:solidFill>
                  <a:srgbClr val="FFFF00"/>
                </a:solidFill>
                <a:latin typeface="Arial" charset="0"/>
              </a:defRPr>
            </a:lvl5pPr>
            <a:lvl6pPr marL="2514600" indent="-228600" algn="ctr" eaLnBrk="0" fontAlgn="base" hangingPunct="0">
              <a:spcBef>
                <a:spcPct val="0"/>
              </a:spcBef>
              <a:spcAft>
                <a:spcPct val="0"/>
              </a:spcAft>
              <a:defRPr sz="2800">
                <a:solidFill>
                  <a:srgbClr val="FFFF00"/>
                </a:solidFill>
                <a:latin typeface="Arial" charset="0"/>
              </a:defRPr>
            </a:lvl6pPr>
            <a:lvl7pPr marL="2971800" indent="-228600" algn="ctr" eaLnBrk="0" fontAlgn="base" hangingPunct="0">
              <a:spcBef>
                <a:spcPct val="0"/>
              </a:spcBef>
              <a:spcAft>
                <a:spcPct val="0"/>
              </a:spcAft>
              <a:defRPr sz="2800">
                <a:solidFill>
                  <a:srgbClr val="FFFF00"/>
                </a:solidFill>
                <a:latin typeface="Arial" charset="0"/>
              </a:defRPr>
            </a:lvl7pPr>
            <a:lvl8pPr marL="3429000" indent="-228600" algn="ctr" eaLnBrk="0" fontAlgn="base" hangingPunct="0">
              <a:spcBef>
                <a:spcPct val="0"/>
              </a:spcBef>
              <a:spcAft>
                <a:spcPct val="0"/>
              </a:spcAft>
              <a:defRPr sz="2800">
                <a:solidFill>
                  <a:srgbClr val="FFFF00"/>
                </a:solidFill>
                <a:latin typeface="Arial" charset="0"/>
              </a:defRPr>
            </a:lvl8pPr>
            <a:lvl9pPr marL="3886200" indent="-228600" algn="ctr" eaLnBrk="0" fontAlgn="base" hangingPunct="0">
              <a:spcBef>
                <a:spcPct val="0"/>
              </a:spcBef>
              <a:spcAft>
                <a:spcPct val="0"/>
              </a:spcAft>
              <a:defRPr sz="2800">
                <a:solidFill>
                  <a:srgbClr val="FFFF00"/>
                </a:solidFill>
                <a:latin typeface="Arial" charset="0"/>
              </a:defRPr>
            </a:lvl9pPr>
          </a:lstStyle>
          <a:p>
            <a:endParaRPr lang="en-US" altLang="en-US" sz="1200" dirty="0" smtClean="0">
              <a:solidFill>
                <a:schemeClr val="tx1"/>
              </a:solidFill>
            </a:endParaRPr>
          </a:p>
        </p:txBody>
      </p:sp>
      <p:sp>
        <p:nvSpPr>
          <p:cNvPr id="14340" name="Rectangle 6"/>
          <p:cNvSpPr>
            <a:spLocks noGrp="1" noChangeArrowheads="1"/>
          </p:cNvSpPr>
          <p:nvPr>
            <p:ph type="ftr" sz="quarter" idx="4"/>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699">
                <a:solidFill>
                  <a:srgbClr val="000000"/>
                </a:solidFill>
                <a:miter lim="800000"/>
                <a:headEnd/>
                <a:tailEnd/>
              </a14:hiddenLine>
            </a:ext>
          </a:extLst>
        </p:spPr>
        <p:txBody>
          <a:bodyPr/>
          <a:lstStyle>
            <a:lvl1pPr>
              <a:defRPr sz="2800">
                <a:solidFill>
                  <a:srgbClr val="FFFF00"/>
                </a:solidFill>
                <a:latin typeface="Arial" charset="0"/>
              </a:defRPr>
            </a:lvl1pPr>
            <a:lvl2pPr marL="742950" indent="-285750">
              <a:defRPr sz="2800">
                <a:solidFill>
                  <a:srgbClr val="FFFF00"/>
                </a:solidFill>
                <a:latin typeface="Arial" charset="0"/>
              </a:defRPr>
            </a:lvl2pPr>
            <a:lvl3pPr marL="1143000" indent="-228600">
              <a:defRPr sz="2800">
                <a:solidFill>
                  <a:srgbClr val="FFFF00"/>
                </a:solidFill>
                <a:latin typeface="Arial" charset="0"/>
              </a:defRPr>
            </a:lvl3pPr>
            <a:lvl4pPr marL="1600200" indent="-228600">
              <a:defRPr sz="2800">
                <a:solidFill>
                  <a:srgbClr val="FFFF00"/>
                </a:solidFill>
                <a:latin typeface="Arial" charset="0"/>
              </a:defRPr>
            </a:lvl4pPr>
            <a:lvl5pPr marL="2057400" indent="-228600">
              <a:defRPr sz="2800">
                <a:solidFill>
                  <a:srgbClr val="FFFF00"/>
                </a:solidFill>
                <a:latin typeface="Arial" charset="0"/>
              </a:defRPr>
            </a:lvl5pPr>
            <a:lvl6pPr marL="2514600" indent="-228600" algn="ctr" eaLnBrk="0" fontAlgn="base" hangingPunct="0">
              <a:spcBef>
                <a:spcPct val="0"/>
              </a:spcBef>
              <a:spcAft>
                <a:spcPct val="0"/>
              </a:spcAft>
              <a:defRPr sz="2800">
                <a:solidFill>
                  <a:srgbClr val="FFFF00"/>
                </a:solidFill>
                <a:latin typeface="Arial" charset="0"/>
              </a:defRPr>
            </a:lvl6pPr>
            <a:lvl7pPr marL="2971800" indent="-228600" algn="ctr" eaLnBrk="0" fontAlgn="base" hangingPunct="0">
              <a:spcBef>
                <a:spcPct val="0"/>
              </a:spcBef>
              <a:spcAft>
                <a:spcPct val="0"/>
              </a:spcAft>
              <a:defRPr sz="2800">
                <a:solidFill>
                  <a:srgbClr val="FFFF00"/>
                </a:solidFill>
                <a:latin typeface="Arial" charset="0"/>
              </a:defRPr>
            </a:lvl7pPr>
            <a:lvl8pPr marL="3429000" indent="-228600" algn="ctr" eaLnBrk="0" fontAlgn="base" hangingPunct="0">
              <a:spcBef>
                <a:spcPct val="0"/>
              </a:spcBef>
              <a:spcAft>
                <a:spcPct val="0"/>
              </a:spcAft>
              <a:defRPr sz="2800">
                <a:solidFill>
                  <a:srgbClr val="FFFF00"/>
                </a:solidFill>
                <a:latin typeface="Arial" charset="0"/>
              </a:defRPr>
            </a:lvl8pPr>
            <a:lvl9pPr marL="3886200" indent="-228600" algn="ctr" eaLnBrk="0" fontAlgn="base" hangingPunct="0">
              <a:spcBef>
                <a:spcPct val="0"/>
              </a:spcBef>
              <a:spcAft>
                <a:spcPct val="0"/>
              </a:spcAft>
              <a:defRPr sz="2800">
                <a:solidFill>
                  <a:srgbClr val="FFFF00"/>
                </a:solidFill>
                <a:latin typeface="Arial" charset="0"/>
              </a:defRPr>
            </a:lvl9pPr>
          </a:lstStyle>
          <a:p>
            <a:endParaRPr lang="en-US" altLang="en-US" sz="1200" dirty="0" smtClean="0">
              <a:solidFill>
                <a:schemeClr val="tx1"/>
              </a:solidFill>
            </a:endParaRPr>
          </a:p>
        </p:txBody>
      </p:sp>
      <p:sp>
        <p:nvSpPr>
          <p:cNvPr id="14341" name="Rectangle 7"/>
          <p:cNvSpPr>
            <a:spLocks noGrp="1" noChangeArrowheads="1"/>
          </p:cNvSpPr>
          <p:nvPr>
            <p:ph type="sldNum" sz="quarter" idx="5"/>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699">
                <a:solidFill>
                  <a:srgbClr val="000000"/>
                </a:solidFill>
                <a:miter lim="800000"/>
                <a:headEnd/>
                <a:tailEnd/>
              </a14:hiddenLine>
            </a:ext>
          </a:extLst>
        </p:spPr>
        <p:txBody>
          <a:bodyPr/>
          <a:lstStyle>
            <a:lvl1pPr>
              <a:defRPr sz="2800">
                <a:solidFill>
                  <a:srgbClr val="FFFF00"/>
                </a:solidFill>
                <a:latin typeface="Arial" charset="0"/>
              </a:defRPr>
            </a:lvl1pPr>
            <a:lvl2pPr marL="742950" indent="-285750">
              <a:defRPr sz="2800">
                <a:solidFill>
                  <a:srgbClr val="FFFF00"/>
                </a:solidFill>
                <a:latin typeface="Arial" charset="0"/>
              </a:defRPr>
            </a:lvl2pPr>
            <a:lvl3pPr marL="1143000" indent="-228600">
              <a:defRPr sz="2800">
                <a:solidFill>
                  <a:srgbClr val="FFFF00"/>
                </a:solidFill>
                <a:latin typeface="Arial" charset="0"/>
              </a:defRPr>
            </a:lvl3pPr>
            <a:lvl4pPr marL="1600200" indent="-228600">
              <a:defRPr sz="2800">
                <a:solidFill>
                  <a:srgbClr val="FFFF00"/>
                </a:solidFill>
                <a:latin typeface="Arial" charset="0"/>
              </a:defRPr>
            </a:lvl4pPr>
            <a:lvl5pPr marL="2057400" indent="-228600">
              <a:defRPr sz="2800">
                <a:solidFill>
                  <a:srgbClr val="FFFF00"/>
                </a:solidFill>
                <a:latin typeface="Arial" charset="0"/>
              </a:defRPr>
            </a:lvl5pPr>
            <a:lvl6pPr marL="2514600" indent="-228600" algn="ctr" eaLnBrk="0" fontAlgn="base" hangingPunct="0">
              <a:spcBef>
                <a:spcPct val="0"/>
              </a:spcBef>
              <a:spcAft>
                <a:spcPct val="0"/>
              </a:spcAft>
              <a:defRPr sz="2800">
                <a:solidFill>
                  <a:srgbClr val="FFFF00"/>
                </a:solidFill>
                <a:latin typeface="Arial" charset="0"/>
              </a:defRPr>
            </a:lvl6pPr>
            <a:lvl7pPr marL="2971800" indent="-228600" algn="ctr" eaLnBrk="0" fontAlgn="base" hangingPunct="0">
              <a:spcBef>
                <a:spcPct val="0"/>
              </a:spcBef>
              <a:spcAft>
                <a:spcPct val="0"/>
              </a:spcAft>
              <a:defRPr sz="2800">
                <a:solidFill>
                  <a:srgbClr val="FFFF00"/>
                </a:solidFill>
                <a:latin typeface="Arial" charset="0"/>
              </a:defRPr>
            </a:lvl7pPr>
            <a:lvl8pPr marL="3429000" indent="-228600" algn="ctr" eaLnBrk="0" fontAlgn="base" hangingPunct="0">
              <a:spcBef>
                <a:spcPct val="0"/>
              </a:spcBef>
              <a:spcAft>
                <a:spcPct val="0"/>
              </a:spcAft>
              <a:defRPr sz="2800">
                <a:solidFill>
                  <a:srgbClr val="FFFF00"/>
                </a:solidFill>
                <a:latin typeface="Arial" charset="0"/>
              </a:defRPr>
            </a:lvl8pPr>
            <a:lvl9pPr marL="3886200" indent="-228600" algn="ctr" eaLnBrk="0" fontAlgn="base" hangingPunct="0">
              <a:spcBef>
                <a:spcPct val="0"/>
              </a:spcBef>
              <a:spcAft>
                <a:spcPct val="0"/>
              </a:spcAft>
              <a:defRPr sz="2800">
                <a:solidFill>
                  <a:srgbClr val="FFFF00"/>
                </a:solidFill>
                <a:latin typeface="Arial" charset="0"/>
              </a:defRPr>
            </a:lvl9pPr>
          </a:lstStyle>
          <a:p>
            <a:fld id="{FF46A3E8-AFA8-4356-98ED-F6CA469E5FE6}" type="slidenum">
              <a:rPr lang="en-US" altLang="en-US" sz="1200" smtClean="0">
                <a:solidFill>
                  <a:schemeClr val="tx1"/>
                </a:solidFill>
              </a:rPr>
              <a:pPr/>
              <a:t>7</a:t>
            </a:fld>
            <a:endParaRPr lang="en-US" altLang="en-US" sz="1200" dirty="0" smtClean="0">
              <a:solidFill>
                <a:schemeClr val="tx1"/>
              </a:solidFill>
            </a:endParaRPr>
          </a:p>
        </p:txBody>
      </p:sp>
      <p:sp>
        <p:nvSpPr>
          <p:cNvPr id="14342" name="Rectangle 2"/>
          <p:cNvSpPr>
            <a:spLocks noGrp="1" noRot="1" noChangeAspect="1" noChangeArrowheads="1" noTextEdit="1"/>
          </p:cNvSpPr>
          <p:nvPr>
            <p:ph type="sldImg"/>
          </p:nvPr>
        </p:nvSpPr>
        <p:spPr>
          <a:xfrm>
            <a:off x="917575" y="744538"/>
            <a:ext cx="4962525" cy="3722687"/>
          </a:xfrm>
          <a:ln/>
        </p:spPr>
      </p:sp>
      <p:sp>
        <p:nvSpPr>
          <p:cNvPr id="14343"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699">
                <a:solidFill>
                  <a:srgbClr val="000000"/>
                </a:solidFill>
                <a:miter lim="800000"/>
                <a:headEnd/>
                <a:tailEnd/>
              </a14:hiddenLine>
            </a:ext>
          </a:extLst>
        </p:spPr>
        <p:txBody>
          <a:bodyPr/>
          <a:lstStyle/>
          <a:p>
            <a:endParaRPr lang="en-US" alt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C54DDB-FBB2-41CD-AEDD-D6EA4BA1FB6C}" type="slidenum">
              <a:rPr lang="en-GB" smtClean="0"/>
              <a:pPr/>
              <a:t>8</a:t>
            </a:fld>
            <a:endParaRPr lang="en-GB"/>
          </a:p>
        </p:txBody>
      </p:sp>
    </p:spTree>
    <p:extLst>
      <p:ext uri="{BB962C8B-B14F-4D97-AF65-F5344CB8AC3E}">
        <p14:creationId xmlns="" xmlns:p14="http://schemas.microsoft.com/office/powerpoint/2010/main" val="10072667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699">
                <a:solidFill>
                  <a:srgbClr val="000000"/>
                </a:solidFill>
                <a:miter lim="800000"/>
                <a:headEnd/>
                <a:tailEnd/>
              </a14:hiddenLine>
            </a:ext>
          </a:extLst>
        </p:spPr>
        <p:txBody>
          <a:bodyPr/>
          <a:lstStyle>
            <a:lvl1pPr>
              <a:defRPr sz="2800">
                <a:solidFill>
                  <a:srgbClr val="FFFF00"/>
                </a:solidFill>
                <a:latin typeface="Arial" charset="0"/>
              </a:defRPr>
            </a:lvl1pPr>
            <a:lvl2pPr marL="742950" indent="-285750">
              <a:defRPr sz="2800">
                <a:solidFill>
                  <a:srgbClr val="FFFF00"/>
                </a:solidFill>
                <a:latin typeface="Arial" charset="0"/>
              </a:defRPr>
            </a:lvl2pPr>
            <a:lvl3pPr marL="1143000" indent="-228600">
              <a:defRPr sz="2800">
                <a:solidFill>
                  <a:srgbClr val="FFFF00"/>
                </a:solidFill>
                <a:latin typeface="Arial" charset="0"/>
              </a:defRPr>
            </a:lvl3pPr>
            <a:lvl4pPr marL="1600200" indent="-228600">
              <a:defRPr sz="2800">
                <a:solidFill>
                  <a:srgbClr val="FFFF00"/>
                </a:solidFill>
                <a:latin typeface="Arial" charset="0"/>
              </a:defRPr>
            </a:lvl4pPr>
            <a:lvl5pPr marL="2057400" indent="-228600">
              <a:defRPr sz="2800">
                <a:solidFill>
                  <a:srgbClr val="FFFF00"/>
                </a:solidFill>
                <a:latin typeface="Arial" charset="0"/>
              </a:defRPr>
            </a:lvl5pPr>
            <a:lvl6pPr marL="2514600" indent="-228600" algn="ctr" eaLnBrk="0" fontAlgn="base" hangingPunct="0">
              <a:spcBef>
                <a:spcPct val="0"/>
              </a:spcBef>
              <a:spcAft>
                <a:spcPct val="0"/>
              </a:spcAft>
              <a:defRPr sz="2800">
                <a:solidFill>
                  <a:srgbClr val="FFFF00"/>
                </a:solidFill>
                <a:latin typeface="Arial" charset="0"/>
              </a:defRPr>
            </a:lvl6pPr>
            <a:lvl7pPr marL="2971800" indent="-228600" algn="ctr" eaLnBrk="0" fontAlgn="base" hangingPunct="0">
              <a:spcBef>
                <a:spcPct val="0"/>
              </a:spcBef>
              <a:spcAft>
                <a:spcPct val="0"/>
              </a:spcAft>
              <a:defRPr sz="2800">
                <a:solidFill>
                  <a:srgbClr val="FFFF00"/>
                </a:solidFill>
                <a:latin typeface="Arial" charset="0"/>
              </a:defRPr>
            </a:lvl7pPr>
            <a:lvl8pPr marL="3429000" indent="-228600" algn="ctr" eaLnBrk="0" fontAlgn="base" hangingPunct="0">
              <a:spcBef>
                <a:spcPct val="0"/>
              </a:spcBef>
              <a:spcAft>
                <a:spcPct val="0"/>
              </a:spcAft>
              <a:defRPr sz="2800">
                <a:solidFill>
                  <a:srgbClr val="FFFF00"/>
                </a:solidFill>
                <a:latin typeface="Arial" charset="0"/>
              </a:defRPr>
            </a:lvl8pPr>
            <a:lvl9pPr marL="3886200" indent="-228600" algn="ctr" eaLnBrk="0" fontAlgn="base" hangingPunct="0">
              <a:spcBef>
                <a:spcPct val="0"/>
              </a:spcBef>
              <a:spcAft>
                <a:spcPct val="0"/>
              </a:spcAft>
              <a:defRPr sz="2800">
                <a:solidFill>
                  <a:srgbClr val="FFFF00"/>
                </a:solidFill>
                <a:latin typeface="Arial" charset="0"/>
              </a:defRPr>
            </a:lvl9pPr>
          </a:lstStyle>
          <a:p>
            <a:endParaRPr lang="en-US" altLang="en-US" sz="1200" smtClean="0">
              <a:solidFill>
                <a:schemeClr val="tx1"/>
              </a:solidFill>
            </a:endParaRPr>
          </a:p>
        </p:txBody>
      </p:sp>
      <p:sp>
        <p:nvSpPr>
          <p:cNvPr id="15363" name="Rectangle 3"/>
          <p:cNvSpPr>
            <a:spLocks noGrp="1" noChangeArrowheads="1"/>
          </p:cNvSpPr>
          <p:nvPr>
            <p:ph type="dt" sz="quarter"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699">
                <a:solidFill>
                  <a:srgbClr val="000000"/>
                </a:solidFill>
                <a:miter lim="800000"/>
                <a:headEnd/>
                <a:tailEnd/>
              </a14:hiddenLine>
            </a:ext>
          </a:extLst>
        </p:spPr>
        <p:txBody>
          <a:bodyPr/>
          <a:lstStyle>
            <a:lvl1pPr>
              <a:defRPr sz="2800">
                <a:solidFill>
                  <a:srgbClr val="FFFF00"/>
                </a:solidFill>
                <a:latin typeface="Arial" charset="0"/>
              </a:defRPr>
            </a:lvl1pPr>
            <a:lvl2pPr marL="742950" indent="-285750">
              <a:defRPr sz="2800">
                <a:solidFill>
                  <a:srgbClr val="FFFF00"/>
                </a:solidFill>
                <a:latin typeface="Arial" charset="0"/>
              </a:defRPr>
            </a:lvl2pPr>
            <a:lvl3pPr marL="1143000" indent="-228600">
              <a:defRPr sz="2800">
                <a:solidFill>
                  <a:srgbClr val="FFFF00"/>
                </a:solidFill>
                <a:latin typeface="Arial" charset="0"/>
              </a:defRPr>
            </a:lvl3pPr>
            <a:lvl4pPr marL="1600200" indent="-228600">
              <a:defRPr sz="2800">
                <a:solidFill>
                  <a:srgbClr val="FFFF00"/>
                </a:solidFill>
                <a:latin typeface="Arial" charset="0"/>
              </a:defRPr>
            </a:lvl4pPr>
            <a:lvl5pPr marL="2057400" indent="-228600">
              <a:defRPr sz="2800">
                <a:solidFill>
                  <a:srgbClr val="FFFF00"/>
                </a:solidFill>
                <a:latin typeface="Arial" charset="0"/>
              </a:defRPr>
            </a:lvl5pPr>
            <a:lvl6pPr marL="2514600" indent="-228600" algn="ctr" eaLnBrk="0" fontAlgn="base" hangingPunct="0">
              <a:spcBef>
                <a:spcPct val="0"/>
              </a:spcBef>
              <a:spcAft>
                <a:spcPct val="0"/>
              </a:spcAft>
              <a:defRPr sz="2800">
                <a:solidFill>
                  <a:srgbClr val="FFFF00"/>
                </a:solidFill>
                <a:latin typeface="Arial" charset="0"/>
              </a:defRPr>
            </a:lvl6pPr>
            <a:lvl7pPr marL="2971800" indent="-228600" algn="ctr" eaLnBrk="0" fontAlgn="base" hangingPunct="0">
              <a:spcBef>
                <a:spcPct val="0"/>
              </a:spcBef>
              <a:spcAft>
                <a:spcPct val="0"/>
              </a:spcAft>
              <a:defRPr sz="2800">
                <a:solidFill>
                  <a:srgbClr val="FFFF00"/>
                </a:solidFill>
                <a:latin typeface="Arial" charset="0"/>
              </a:defRPr>
            </a:lvl7pPr>
            <a:lvl8pPr marL="3429000" indent="-228600" algn="ctr" eaLnBrk="0" fontAlgn="base" hangingPunct="0">
              <a:spcBef>
                <a:spcPct val="0"/>
              </a:spcBef>
              <a:spcAft>
                <a:spcPct val="0"/>
              </a:spcAft>
              <a:defRPr sz="2800">
                <a:solidFill>
                  <a:srgbClr val="FFFF00"/>
                </a:solidFill>
                <a:latin typeface="Arial" charset="0"/>
              </a:defRPr>
            </a:lvl8pPr>
            <a:lvl9pPr marL="3886200" indent="-228600" algn="ctr" eaLnBrk="0" fontAlgn="base" hangingPunct="0">
              <a:spcBef>
                <a:spcPct val="0"/>
              </a:spcBef>
              <a:spcAft>
                <a:spcPct val="0"/>
              </a:spcAft>
              <a:defRPr sz="2800">
                <a:solidFill>
                  <a:srgbClr val="FFFF00"/>
                </a:solidFill>
                <a:latin typeface="Arial" charset="0"/>
              </a:defRPr>
            </a:lvl9pPr>
          </a:lstStyle>
          <a:p>
            <a:endParaRPr lang="en-US" altLang="en-US" sz="1200" smtClean="0">
              <a:solidFill>
                <a:schemeClr val="tx1"/>
              </a:solidFill>
            </a:endParaRPr>
          </a:p>
        </p:txBody>
      </p:sp>
      <p:sp>
        <p:nvSpPr>
          <p:cNvPr id="15364" name="Rectangle 6"/>
          <p:cNvSpPr>
            <a:spLocks noGrp="1" noChangeArrowheads="1"/>
          </p:cNvSpPr>
          <p:nvPr>
            <p:ph type="ftr" sz="quarter" idx="4"/>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699">
                <a:solidFill>
                  <a:srgbClr val="000000"/>
                </a:solidFill>
                <a:miter lim="800000"/>
                <a:headEnd/>
                <a:tailEnd/>
              </a14:hiddenLine>
            </a:ext>
          </a:extLst>
        </p:spPr>
        <p:txBody>
          <a:bodyPr/>
          <a:lstStyle>
            <a:lvl1pPr>
              <a:defRPr sz="2800">
                <a:solidFill>
                  <a:srgbClr val="FFFF00"/>
                </a:solidFill>
                <a:latin typeface="Arial" charset="0"/>
              </a:defRPr>
            </a:lvl1pPr>
            <a:lvl2pPr marL="742950" indent="-285750">
              <a:defRPr sz="2800">
                <a:solidFill>
                  <a:srgbClr val="FFFF00"/>
                </a:solidFill>
                <a:latin typeface="Arial" charset="0"/>
              </a:defRPr>
            </a:lvl2pPr>
            <a:lvl3pPr marL="1143000" indent="-228600">
              <a:defRPr sz="2800">
                <a:solidFill>
                  <a:srgbClr val="FFFF00"/>
                </a:solidFill>
                <a:latin typeface="Arial" charset="0"/>
              </a:defRPr>
            </a:lvl3pPr>
            <a:lvl4pPr marL="1600200" indent="-228600">
              <a:defRPr sz="2800">
                <a:solidFill>
                  <a:srgbClr val="FFFF00"/>
                </a:solidFill>
                <a:latin typeface="Arial" charset="0"/>
              </a:defRPr>
            </a:lvl4pPr>
            <a:lvl5pPr marL="2057400" indent="-228600">
              <a:defRPr sz="2800">
                <a:solidFill>
                  <a:srgbClr val="FFFF00"/>
                </a:solidFill>
                <a:latin typeface="Arial" charset="0"/>
              </a:defRPr>
            </a:lvl5pPr>
            <a:lvl6pPr marL="2514600" indent="-228600" algn="ctr" eaLnBrk="0" fontAlgn="base" hangingPunct="0">
              <a:spcBef>
                <a:spcPct val="0"/>
              </a:spcBef>
              <a:spcAft>
                <a:spcPct val="0"/>
              </a:spcAft>
              <a:defRPr sz="2800">
                <a:solidFill>
                  <a:srgbClr val="FFFF00"/>
                </a:solidFill>
                <a:latin typeface="Arial" charset="0"/>
              </a:defRPr>
            </a:lvl6pPr>
            <a:lvl7pPr marL="2971800" indent="-228600" algn="ctr" eaLnBrk="0" fontAlgn="base" hangingPunct="0">
              <a:spcBef>
                <a:spcPct val="0"/>
              </a:spcBef>
              <a:spcAft>
                <a:spcPct val="0"/>
              </a:spcAft>
              <a:defRPr sz="2800">
                <a:solidFill>
                  <a:srgbClr val="FFFF00"/>
                </a:solidFill>
                <a:latin typeface="Arial" charset="0"/>
              </a:defRPr>
            </a:lvl7pPr>
            <a:lvl8pPr marL="3429000" indent="-228600" algn="ctr" eaLnBrk="0" fontAlgn="base" hangingPunct="0">
              <a:spcBef>
                <a:spcPct val="0"/>
              </a:spcBef>
              <a:spcAft>
                <a:spcPct val="0"/>
              </a:spcAft>
              <a:defRPr sz="2800">
                <a:solidFill>
                  <a:srgbClr val="FFFF00"/>
                </a:solidFill>
                <a:latin typeface="Arial" charset="0"/>
              </a:defRPr>
            </a:lvl8pPr>
            <a:lvl9pPr marL="3886200" indent="-228600" algn="ctr" eaLnBrk="0" fontAlgn="base" hangingPunct="0">
              <a:spcBef>
                <a:spcPct val="0"/>
              </a:spcBef>
              <a:spcAft>
                <a:spcPct val="0"/>
              </a:spcAft>
              <a:defRPr sz="2800">
                <a:solidFill>
                  <a:srgbClr val="FFFF00"/>
                </a:solidFill>
                <a:latin typeface="Arial" charset="0"/>
              </a:defRPr>
            </a:lvl9pPr>
          </a:lstStyle>
          <a:p>
            <a:endParaRPr lang="en-US" altLang="en-US" sz="1200" smtClean="0">
              <a:solidFill>
                <a:schemeClr val="tx1"/>
              </a:solidFill>
            </a:endParaRPr>
          </a:p>
        </p:txBody>
      </p:sp>
      <p:sp>
        <p:nvSpPr>
          <p:cNvPr id="15365" name="Rectangle 7"/>
          <p:cNvSpPr>
            <a:spLocks noGrp="1" noChangeArrowheads="1"/>
          </p:cNvSpPr>
          <p:nvPr>
            <p:ph type="sldNum" sz="quarter" idx="5"/>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699">
                <a:solidFill>
                  <a:srgbClr val="000000"/>
                </a:solidFill>
                <a:miter lim="800000"/>
                <a:headEnd/>
                <a:tailEnd/>
              </a14:hiddenLine>
            </a:ext>
          </a:extLst>
        </p:spPr>
        <p:txBody>
          <a:bodyPr/>
          <a:lstStyle>
            <a:lvl1pPr>
              <a:defRPr sz="2800">
                <a:solidFill>
                  <a:srgbClr val="FFFF00"/>
                </a:solidFill>
                <a:latin typeface="Arial" charset="0"/>
              </a:defRPr>
            </a:lvl1pPr>
            <a:lvl2pPr marL="742950" indent="-285750">
              <a:defRPr sz="2800">
                <a:solidFill>
                  <a:srgbClr val="FFFF00"/>
                </a:solidFill>
                <a:latin typeface="Arial" charset="0"/>
              </a:defRPr>
            </a:lvl2pPr>
            <a:lvl3pPr marL="1143000" indent="-228600">
              <a:defRPr sz="2800">
                <a:solidFill>
                  <a:srgbClr val="FFFF00"/>
                </a:solidFill>
                <a:latin typeface="Arial" charset="0"/>
              </a:defRPr>
            </a:lvl3pPr>
            <a:lvl4pPr marL="1600200" indent="-228600">
              <a:defRPr sz="2800">
                <a:solidFill>
                  <a:srgbClr val="FFFF00"/>
                </a:solidFill>
                <a:latin typeface="Arial" charset="0"/>
              </a:defRPr>
            </a:lvl4pPr>
            <a:lvl5pPr marL="2057400" indent="-228600">
              <a:defRPr sz="2800">
                <a:solidFill>
                  <a:srgbClr val="FFFF00"/>
                </a:solidFill>
                <a:latin typeface="Arial" charset="0"/>
              </a:defRPr>
            </a:lvl5pPr>
            <a:lvl6pPr marL="2514600" indent="-228600" algn="ctr" eaLnBrk="0" fontAlgn="base" hangingPunct="0">
              <a:spcBef>
                <a:spcPct val="0"/>
              </a:spcBef>
              <a:spcAft>
                <a:spcPct val="0"/>
              </a:spcAft>
              <a:defRPr sz="2800">
                <a:solidFill>
                  <a:srgbClr val="FFFF00"/>
                </a:solidFill>
                <a:latin typeface="Arial" charset="0"/>
              </a:defRPr>
            </a:lvl6pPr>
            <a:lvl7pPr marL="2971800" indent="-228600" algn="ctr" eaLnBrk="0" fontAlgn="base" hangingPunct="0">
              <a:spcBef>
                <a:spcPct val="0"/>
              </a:spcBef>
              <a:spcAft>
                <a:spcPct val="0"/>
              </a:spcAft>
              <a:defRPr sz="2800">
                <a:solidFill>
                  <a:srgbClr val="FFFF00"/>
                </a:solidFill>
                <a:latin typeface="Arial" charset="0"/>
              </a:defRPr>
            </a:lvl7pPr>
            <a:lvl8pPr marL="3429000" indent="-228600" algn="ctr" eaLnBrk="0" fontAlgn="base" hangingPunct="0">
              <a:spcBef>
                <a:spcPct val="0"/>
              </a:spcBef>
              <a:spcAft>
                <a:spcPct val="0"/>
              </a:spcAft>
              <a:defRPr sz="2800">
                <a:solidFill>
                  <a:srgbClr val="FFFF00"/>
                </a:solidFill>
                <a:latin typeface="Arial" charset="0"/>
              </a:defRPr>
            </a:lvl8pPr>
            <a:lvl9pPr marL="3886200" indent="-228600" algn="ctr" eaLnBrk="0" fontAlgn="base" hangingPunct="0">
              <a:spcBef>
                <a:spcPct val="0"/>
              </a:spcBef>
              <a:spcAft>
                <a:spcPct val="0"/>
              </a:spcAft>
              <a:defRPr sz="2800">
                <a:solidFill>
                  <a:srgbClr val="FFFF00"/>
                </a:solidFill>
                <a:latin typeface="Arial" charset="0"/>
              </a:defRPr>
            </a:lvl9pPr>
          </a:lstStyle>
          <a:p>
            <a:fld id="{983D8D05-1763-431E-B882-DC47A761A69C}" type="slidenum">
              <a:rPr lang="en-US" altLang="en-US" sz="1200" smtClean="0">
                <a:solidFill>
                  <a:schemeClr val="tx1"/>
                </a:solidFill>
              </a:rPr>
              <a:pPr/>
              <a:t>9</a:t>
            </a:fld>
            <a:endParaRPr lang="en-US" altLang="en-US" sz="1200" smtClean="0">
              <a:solidFill>
                <a:schemeClr val="tx1"/>
              </a:solidFill>
            </a:endParaRPr>
          </a:p>
        </p:txBody>
      </p:sp>
      <p:sp>
        <p:nvSpPr>
          <p:cNvPr id="15366" name="Rectangle 2"/>
          <p:cNvSpPr>
            <a:spLocks noGrp="1" noRot="1" noChangeAspect="1" noChangeArrowheads="1" noTextEdit="1"/>
          </p:cNvSpPr>
          <p:nvPr>
            <p:ph type="sldImg"/>
          </p:nvPr>
        </p:nvSpPr>
        <p:spPr>
          <a:xfrm>
            <a:off x="917575" y="744538"/>
            <a:ext cx="4962525" cy="3722687"/>
          </a:xfrm>
          <a:ln/>
        </p:spPr>
      </p:sp>
      <p:sp>
        <p:nvSpPr>
          <p:cNvPr id="15367"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699">
                <a:solidFill>
                  <a:srgbClr val="000000"/>
                </a:solidFill>
                <a:miter lim="800000"/>
                <a:headEnd/>
                <a:tailEnd/>
              </a14:hiddenLine>
            </a:ext>
          </a:extLst>
        </p:spPr>
        <p:txBody>
          <a:bodyPr/>
          <a:lstStyle/>
          <a:p>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59EA696-CE75-4B15-9A61-142448DCF0BE}" type="datetimeFigureOut">
              <a:rPr lang="en-GB" smtClean="0"/>
              <a:pPr/>
              <a:t>31/03/2015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1681319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9EA696-CE75-4B15-9A61-142448DCF0BE}" type="datetimeFigureOut">
              <a:rPr lang="en-GB" smtClean="0"/>
              <a:pPr/>
              <a:t>31/03/2015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2522852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9EA696-CE75-4B15-9A61-142448DCF0BE}" type="datetimeFigureOut">
              <a:rPr lang="en-GB" smtClean="0"/>
              <a:pPr/>
              <a:t>31/03/2015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31748049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25488"/>
          </a:xfrm>
        </p:spPr>
        <p:txBody>
          <a:bodyPr/>
          <a:lstStyle/>
          <a:p>
            <a:r>
              <a:rPr lang="en-US" smtClean="0"/>
              <a:t>Click to edit Master title style</a:t>
            </a:r>
            <a:endParaRPr lang="sl-SI"/>
          </a:p>
        </p:txBody>
      </p:sp>
      <p:sp>
        <p:nvSpPr>
          <p:cNvPr id="3" name="Text Placeholder 2"/>
          <p:cNvSpPr>
            <a:spLocks noGrp="1"/>
          </p:cNvSpPr>
          <p:nvPr>
            <p:ph type="body" sz="half" idx="1"/>
          </p:nvPr>
        </p:nvSpPr>
        <p:spPr>
          <a:xfrm>
            <a:off x="685800" y="1155700"/>
            <a:ext cx="3810000" cy="5016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Content Placeholder 3"/>
          <p:cNvSpPr>
            <a:spLocks noGrp="1"/>
          </p:cNvSpPr>
          <p:nvPr>
            <p:ph sz="half" idx="2"/>
          </p:nvPr>
        </p:nvSpPr>
        <p:spPr>
          <a:xfrm>
            <a:off x="4648200" y="1155700"/>
            <a:ext cx="3810000" cy="5016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Rectangle 4"/>
          <p:cNvSpPr>
            <a:spLocks noGrp="1" noChangeArrowheads="1"/>
          </p:cNvSpPr>
          <p:nvPr>
            <p:ph type="sldNum" sz="quarter" idx="10"/>
          </p:nvPr>
        </p:nvSpPr>
        <p:spPr>
          <a:ln/>
        </p:spPr>
        <p:txBody>
          <a:bodyPr/>
          <a:lstStyle>
            <a:lvl1pPr>
              <a:defRPr/>
            </a:lvl1pPr>
          </a:lstStyle>
          <a:p>
            <a:pPr>
              <a:defRPr/>
            </a:pPr>
            <a:fld id="{65313308-6A22-424C-B160-3FD08F6C17AB}" type="slidenum">
              <a:rPr lang="en-US"/>
              <a:pPr>
                <a:defRPr/>
              </a:pPr>
              <a:t>‹N°›</a:t>
            </a:fld>
            <a:endParaRPr lang="en-US"/>
          </a:p>
        </p:txBody>
      </p:sp>
    </p:spTree>
    <p:extLst>
      <p:ext uri="{BB962C8B-B14F-4D97-AF65-F5344CB8AC3E}">
        <p14:creationId xmlns="" xmlns:p14="http://schemas.microsoft.com/office/powerpoint/2010/main" val="2756077340"/>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9EA696-CE75-4B15-9A61-142448DCF0BE}" type="datetimeFigureOut">
              <a:rPr lang="en-GB" smtClean="0"/>
              <a:pPr/>
              <a:t>31/03/2015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3546835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9EA696-CE75-4B15-9A61-142448DCF0BE}" type="datetimeFigureOut">
              <a:rPr lang="en-GB" smtClean="0"/>
              <a:pPr/>
              <a:t>31/03/2015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59714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59EA696-CE75-4B15-9A61-142448DCF0BE}" type="datetimeFigureOut">
              <a:rPr lang="en-GB" smtClean="0"/>
              <a:pPr/>
              <a:t>31/03/2015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658793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59EA696-CE75-4B15-9A61-142448DCF0BE}" type="datetimeFigureOut">
              <a:rPr lang="en-GB" smtClean="0"/>
              <a:pPr/>
              <a:t>31/03/2015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861170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59EA696-CE75-4B15-9A61-142448DCF0BE}" type="datetimeFigureOut">
              <a:rPr lang="en-GB" smtClean="0"/>
              <a:pPr/>
              <a:t>31/03/2015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3801033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9EA696-CE75-4B15-9A61-142448DCF0BE}" type="datetimeFigureOut">
              <a:rPr lang="en-GB" smtClean="0"/>
              <a:pPr/>
              <a:t>31/03/2015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774300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9EA696-CE75-4B15-9A61-142448DCF0BE}" type="datetimeFigureOut">
              <a:rPr lang="en-GB" smtClean="0"/>
              <a:pPr/>
              <a:t>31/03/2015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2535408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9EA696-CE75-4B15-9A61-142448DCF0BE}" type="datetimeFigureOut">
              <a:rPr lang="en-GB" smtClean="0"/>
              <a:pPr/>
              <a:t>31/03/2015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1918228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alphaModFix amt="55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a:ln>
            <a:noFill/>
          </a:ln>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9EA696-CE75-4B15-9A61-142448DCF0BE}" type="datetimeFigureOut">
              <a:rPr lang="en-GB" smtClean="0"/>
              <a:pPr/>
              <a:t>31/03/2015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C15A36-AA42-4068-A231-FC45D26FFE79}" type="slidenum">
              <a:rPr lang="en-GB" smtClean="0"/>
              <a:pPr/>
              <a:t>‹N°›</a:t>
            </a:fld>
            <a:endParaRPr lang="en-GB"/>
          </a:p>
        </p:txBody>
      </p:sp>
      <p:sp>
        <p:nvSpPr>
          <p:cNvPr id="7" name="Rectangle 6"/>
          <p:cNvSpPr/>
          <p:nvPr userDrawn="1"/>
        </p:nvSpPr>
        <p:spPr>
          <a:xfrm>
            <a:off x="0" y="0"/>
            <a:ext cx="9144000" cy="6858000"/>
          </a:xfrm>
          <a:prstGeom prst="rect">
            <a:avLst/>
          </a:prstGeom>
          <a:solidFill>
            <a:schemeClr val="tx2">
              <a:lumMod val="60000"/>
              <a:lumOff val="40000"/>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 xmlns:p14="http://schemas.microsoft.com/office/powerpoint/2010/main" val="972908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b="1" kern="1200">
          <a:ln>
            <a:noFill/>
          </a:ln>
          <a:solidFill>
            <a:schemeClr val="tx1"/>
          </a:solidFill>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h/url?sa=i&amp;rct=j&amp;q=&amp;esrc=s&amp;frm=1&amp;source=images&amp;cd=&amp;cad=rja&amp;docid=TN-hJnLY-fNn0M&amp;tbnid=AwuGZyHUfEfZ_M:&amp;ved=0CAUQjRw&amp;url=http://www.huffingtonpost.com/2012/10/19/persian-gulf-shark-finning-trade_n_1984152.html&amp;ei=eiZpUr2gH7C10QXXrYCADw&amp;bvm=bv.55123115,d.bGE&amp;psig=AFQjCNHBnGeEAoUDkswvChe4Pzuto03Fjg&amp;ust=1382709214878448"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12968" cy="1143000"/>
          </a:xfrm>
        </p:spPr>
        <p:txBody>
          <a:bodyPr>
            <a:normAutofit fontScale="90000"/>
          </a:bodyPr>
          <a:lstStyle/>
          <a:p>
            <a:r>
              <a:rPr lang="fr-CH" dirty="0" smtClean="0"/>
              <a:t>Les avis de commerce non préjudiciable </a:t>
            </a:r>
            <a:r>
              <a:rPr lang="fr-CH" dirty="0" smtClean="0"/>
              <a:t>(ACNP) de </a:t>
            </a:r>
            <a:r>
              <a:rPr lang="fr-CH" dirty="0" smtClean="0"/>
              <a:t>la CITES </a:t>
            </a:r>
            <a:r>
              <a:rPr lang="fr-CH" dirty="0" smtClean="0"/>
              <a:t>et l’étude </a:t>
            </a:r>
            <a:r>
              <a:rPr lang="fr-CH" dirty="0" smtClean="0"/>
              <a:t>du commerce important</a:t>
            </a:r>
            <a:endParaRPr lang="en-GB" dirty="0"/>
          </a:p>
        </p:txBody>
      </p:sp>
      <p:sp>
        <p:nvSpPr>
          <p:cNvPr id="3" name="Content Placeholder 2"/>
          <p:cNvSpPr>
            <a:spLocks noGrp="1"/>
          </p:cNvSpPr>
          <p:nvPr>
            <p:ph idx="1"/>
          </p:nvPr>
        </p:nvSpPr>
        <p:spPr>
          <a:xfrm>
            <a:off x="467544" y="1700808"/>
            <a:ext cx="8219256" cy="4425355"/>
          </a:xfrm>
        </p:spPr>
        <p:txBody>
          <a:bodyPr/>
          <a:lstStyle/>
          <a:p>
            <a:endParaRPr lang="en-GB" dirty="0"/>
          </a:p>
        </p:txBody>
      </p:sp>
      <p:pic>
        <p:nvPicPr>
          <p:cNvPr id="2050" name="Picture 2" descr="http://i.huffpost.com/gen/823290/thumbs/r-PERSIAN-GULF-SHARK-FINNING-large570.jpg?6">
            <a:hlinkClick r:id="rId3"/>
          </p:cNvPr>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b="4693"/>
          <a:stretch/>
        </p:blipFill>
        <p:spPr bwMode="auto">
          <a:xfrm>
            <a:off x="175475" y="1772816"/>
            <a:ext cx="8820472" cy="3528392"/>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65511740"/>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lgn="l">
              <a:spcBef>
                <a:spcPct val="55000"/>
              </a:spcBef>
              <a:spcAft>
                <a:spcPct val="15000"/>
              </a:spcAft>
              <a:buChar char="•"/>
              <a:defRPr sz="2800">
                <a:solidFill>
                  <a:schemeClr val="bg1"/>
                </a:solidFill>
                <a:latin typeface="Arial" charset="0"/>
              </a:defRPr>
            </a:lvl1pPr>
            <a:lvl2pPr marL="742950" indent="-285750" algn="l">
              <a:spcBef>
                <a:spcPct val="55000"/>
              </a:spcBef>
              <a:spcAft>
                <a:spcPct val="15000"/>
              </a:spcAft>
              <a:buChar char="–"/>
              <a:defRPr sz="2400">
                <a:solidFill>
                  <a:schemeClr val="bg1"/>
                </a:solidFill>
                <a:latin typeface="Arial" charset="0"/>
              </a:defRPr>
            </a:lvl2pPr>
            <a:lvl3pPr marL="1143000" indent="-228600" algn="l">
              <a:spcBef>
                <a:spcPct val="55000"/>
              </a:spcBef>
              <a:spcAft>
                <a:spcPct val="15000"/>
              </a:spcAft>
              <a:buChar char="•"/>
              <a:defRPr sz="2000">
                <a:solidFill>
                  <a:schemeClr val="bg1"/>
                </a:solidFill>
                <a:latin typeface="Arial" charset="0"/>
              </a:defRPr>
            </a:lvl3pPr>
            <a:lvl4pPr marL="1600200" indent="-228600" algn="l">
              <a:spcBef>
                <a:spcPct val="55000"/>
              </a:spcBef>
              <a:spcAft>
                <a:spcPct val="15000"/>
              </a:spcAft>
              <a:buChar char="–"/>
              <a:defRPr sz="2000">
                <a:solidFill>
                  <a:schemeClr val="bg1"/>
                </a:solidFill>
                <a:latin typeface="Arial" charset="0"/>
              </a:defRPr>
            </a:lvl4pPr>
            <a:lvl5pPr marL="2057400" indent="-228600" algn="l">
              <a:spcBef>
                <a:spcPct val="55000"/>
              </a:spcBef>
              <a:spcAft>
                <a:spcPct val="15000"/>
              </a:spcAft>
              <a:buChar char="»"/>
              <a:defRPr sz="2000">
                <a:solidFill>
                  <a:schemeClr val="bg1"/>
                </a:solidFill>
                <a:latin typeface="Arial" charset="0"/>
              </a:defRPr>
            </a:lvl5pPr>
            <a:lvl6pPr marL="2514600" indent="-228600" eaLnBrk="0" fontAlgn="base" hangingPunct="0">
              <a:spcBef>
                <a:spcPct val="55000"/>
              </a:spcBef>
              <a:spcAft>
                <a:spcPct val="15000"/>
              </a:spcAft>
              <a:buChar char="»"/>
              <a:defRPr sz="2000">
                <a:solidFill>
                  <a:schemeClr val="bg1"/>
                </a:solidFill>
                <a:latin typeface="Arial" charset="0"/>
              </a:defRPr>
            </a:lvl6pPr>
            <a:lvl7pPr marL="2971800" indent="-228600" eaLnBrk="0" fontAlgn="base" hangingPunct="0">
              <a:spcBef>
                <a:spcPct val="55000"/>
              </a:spcBef>
              <a:spcAft>
                <a:spcPct val="15000"/>
              </a:spcAft>
              <a:buChar char="»"/>
              <a:defRPr sz="2000">
                <a:solidFill>
                  <a:schemeClr val="bg1"/>
                </a:solidFill>
                <a:latin typeface="Arial" charset="0"/>
              </a:defRPr>
            </a:lvl7pPr>
            <a:lvl8pPr marL="3429000" indent="-228600" eaLnBrk="0" fontAlgn="base" hangingPunct="0">
              <a:spcBef>
                <a:spcPct val="55000"/>
              </a:spcBef>
              <a:spcAft>
                <a:spcPct val="15000"/>
              </a:spcAft>
              <a:buChar char="»"/>
              <a:defRPr sz="2000">
                <a:solidFill>
                  <a:schemeClr val="bg1"/>
                </a:solidFill>
                <a:latin typeface="Arial" charset="0"/>
              </a:defRPr>
            </a:lvl8pPr>
            <a:lvl9pPr marL="3886200" indent="-228600" eaLnBrk="0" fontAlgn="base" hangingPunct="0">
              <a:spcBef>
                <a:spcPct val="55000"/>
              </a:spcBef>
              <a:spcAft>
                <a:spcPct val="15000"/>
              </a:spcAft>
              <a:buChar char="»"/>
              <a:defRPr sz="2000">
                <a:solidFill>
                  <a:schemeClr val="bg1"/>
                </a:solidFill>
                <a:latin typeface="Arial" charset="0"/>
              </a:defRPr>
            </a:lvl9pPr>
          </a:lstStyle>
          <a:p>
            <a:pPr algn="r">
              <a:spcBef>
                <a:spcPct val="0"/>
              </a:spcBef>
              <a:spcAft>
                <a:spcPct val="0"/>
              </a:spcAft>
              <a:buFontTx/>
              <a:buNone/>
            </a:pPr>
            <a:fld id="{0895FDF1-D728-493E-9B36-C20BDC6C9DAF}" type="slidenum">
              <a:rPr lang="en-US" altLang="en-US" sz="1400" smtClean="0">
                <a:solidFill>
                  <a:srgbClr val="FFCC00"/>
                </a:solidFill>
              </a:rPr>
              <a:pPr algn="r">
                <a:spcBef>
                  <a:spcPct val="0"/>
                </a:spcBef>
                <a:spcAft>
                  <a:spcPct val="0"/>
                </a:spcAft>
                <a:buFontTx/>
                <a:buNone/>
              </a:pPr>
              <a:t>10</a:t>
            </a:fld>
            <a:endParaRPr lang="en-US" altLang="en-US" sz="1400" smtClean="0">
              <a:solidFill>
                <a:srgbClr val="FFCC00"/>
              </a:solidFill>
            </a:endParaRPr>
          </a:p>
        </p:txBody>
      </p:sp>
      <p:sp>
        <p:nvSpPr>
          <p:cNvPr id="11267" name="Rectangle 4"/>
          <p:cNvSpPr>
            <a:spLocks noGrp="1" noChangeArrowheads="1"/>
          </p:cNvSpPr>
          <p:nvPr>
            <p:ph type="title"/>
          </p:nvPr>
        </p:nvSpPr>
        <p:spPr/>
        <p:txBody>
          <a:bodyPr>
            <a:normAutofit fontScale="90000"/>
          </a:bodyPr>
          <a:lstStyle/>
          <a:p>
            <a:pPr eaLnBrk="1" hangingPunct="1"/>
            <a:r>
              <a:rPr lang="fr-FR" altLang="en-US" dirty="0" smtClean="0"/>
              <a:t>Les avantages de l’étude du commerce important</a:t>
            </a:r>
          </a:p>
        </p:txBody>
      </p:sp>
      <p:sp>
        <p:nvSpPr>
          <p:cNvPr id="11268" name="Rectangle 5"/>
          <p:cNvSpPr>
            <a:spLocks noGrp="1" noChangeArrowheads="1"/>
          </p:cNvSpPr>
          <p:nvPr>
            <p:ph type="body" idx="1"/>
          </p:nvPr>
        </p:nvSpPr>
        <p:spPr/>
        <p:txBody>
          <a:bodyPr>
            <a:normAutofit/>
          </a:bodyPr>
          <a:lstStyle/>
          <a:p>
            <a:r>
              <a:rPr lang="fr-FR" sz="2400" dirty="0" smtClean="0"/>
              <a:t>L’étude du commerce important permet généralement aux pays d’importation de ne plus avoir à prendre unilatéralement des mesures internes plus strictes (interdiction des importations, quotas d’exportation imposés de l’extérieur aux États des aires de répartition, etc.).</a:t>
            </a:r>
            <a:endParaRPr lang="fr-FR" altLang="en-US" sz="2400" noProof="0" dirty="0" smtClean="0"/>
          </a:p>
          <a:p>
            <a:pPr eaLnBrk="1" hangingPunct="1"/>
            <a:r>
              <a:rPr lang="fr-FR" altLang="en-US" sz="2400" noProof="0" dirty="0" smtClean="0"/>
              <a:t>Elle supprime tout risque de transfert à l’Annexe I.</a:t>
            </a:r>
          </a:p>
          <a:p>
            <a:r>
              <a:rPr lang="fr-FR" sz="2400" dirty="0" smtClean="0"/>
              <a:t>Les pays exportateurs peuvent recevoir un soutien externe pour entreprendre des études sur le terrain et renforcer les capacités techniques et administratives dont ils ont besoin pour remplir leurs obligations découlant de </a:t>
            </a:r>
            <a:r>
              <a:rPr lang="fr-FR" sz="2400" dirty="0" smtClean="0"/>
              <a:t>l’Article IV.</a:t>
            </a:r>
            <a:endParaRPr lang="fr-FR" sz="2400" dirty="0" smtClean="0"/>
          </a:p>
        </p:txBody>
      </p:sp>
    </p:spTree>
    <p:extLst>
      <p:ext uri="{BB962C8B-B14F-4D97-AF65-F5344CB8AC3E}">
        <p14:creationId xmlns="" xmlns:p14="http://schemas.microsoft.com/office/powerpoint/2010/main" val="453221590"/>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0"/>
          </p:nvPr>
        </p:nvSpPr>
        <p:spPr/>
        <p:txBody>
          <a:bodyPr/>
          <a:lstStyle/>
          <a:p>
            <a:fld id="{DE512A87-8815-467D-BDF5-A8A5631E65F4}" type="slidenum">
              <a:rPr lang="en-US"/>
              <a:pPr/>
              <a:t>11</a:t>
            </a:fld>
            <a:endParaRPr lang="en-US"/>
          </a:p>
        </p:txBody>
      </p:sp>
      <p:pic>
        <p:nvPicPr>
          <p:cNvPr id="381954" name="Picture 2" descr="tuske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020095" y="4920455"/>
            <a:ext cx="1928813" cy="919163"/>
          </a:xfrm>
          <a:prstGeom prst="rect">
            <a:avLst/>
          </a:prstGeom>
          <a:noFill/>
          <a:extLst>
            <a:ext uri="{909E8E84-426E-40DD-AFC4-6F175D3DCCD1}">
              <a14:hiddenFill xmlns="" xmlns:a14="http://schemas.microsoft.com/office/drawing/2010/main">
                <a:solidFill>
                  <a:srgbClr val="FFFFFF"/>
                </a:solidFill>
              </a14:hiddenFill>
            </a:ext>
          </a:extLst>
        </p:spPr>
      </p:pic>
      <p:pic>
        <p:nvPicPr>
          <p:cNvPr id="381955" name="Picture 3" descr="tusker blank"/>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020095" y="4934744"/>
            <a:ext cx="1900237" cy="904875"/>
          </a:xfrm>
          <a:prstGeom prst="rect">
            <a:avLst/>
          </a:prstGeom>
          <a:noFill/>
          <a:extLst>
            <a:ext uri="{909E8E84-426E-40DD-AFC4-6F175D3DCCD1}">
              <a14:hiddenFill xmlns="" xmlns:a14="http://schemas.microsoft.com/office/drawing/2010/main">
                <a:solidFill>
                  <a:srgbClr val="FFFFFF"/>
                </a:solidFill>
              </a14:hiddenFill>
            </a:ext>
          </a:extLst>
        </p:spPr>
      </p:pic>
      <p:pic>
        <p:nvPicPr>
          <p:cNvPr id="381956" name="Picture 4" descr="i"/>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5834062" y="4339432"/>
            <a:ext cx="641350" cy="1928812"/>
          </a:xfrm>
          <a:prstGeom prst="rect">
            <a:avLst/>
          </a:prstGeom>
          <a:noFill/>
          <a:extLst>
            <a:ext uri="{909E8E84-426E-40DD-AFC4-6F175D3DCCD1}">
              <a14:hiddenFill xmlns="" xmlns:a14="http://schemas.microsoft.com/office/drawing/2010/main">
                <a:solidFill>
                  <a:srgbClr val="FFFFFF"/>
                </a:solidFill>
              </a14:hiddenFill>
            </a:ext>
          </a:extLst>
        </p:spPr>
      </p:pic>
      <p:pic>
        <p:nvPicPr>
          <p:cNvPr id="381957" name="Picture 5" descr="t"/>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5965824" y="3750469"/>
            <a:ext cx="1555750" cy="2027238"/>
          </a:xfrm>
          <a:prstGeom prst="rect">
            <a:avLst/>
          </a:prstGeom>
          <a:noFill/>
          <a:extLst>
            <a:ext uri="{909E8E84-426E-40DD-AFC4-6F175D3DCCD1}">
              <a14:hiddenFill xmlns="" xmlns:a14="http://schemas.microsoft.com/office/drawing/2010/main">
                <a:solidFill>
                  <a:srgbClr val="FFFFFF"/>
                </a:solidFill>
              </a14:hiddenFill>
            </a:ext>
          </a:extLst>
        </p:spPr>
      </p:pic>
      <p:pic>
        <p:nvPicPr>
          <p:cNvPr id="381958" name="Picture 6" descr="c"/>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4513808" y="3563910"/>
            <a:ext cx="1435100" cy="1992313"/>
          </a:xfrm>
          <a:prstGeom prst="rect">
            <a:avLst/>
          </a:prstGeom>
          <a:noFill/>
          <a:extLst>
            <a:ext uri="{909E8E84-426E-40DD-AFC4-6F175D3DCCD1}">
              <a14:hiddenFill xmlns="" xmlns:a14="http://schemas.microsoft.com/office/drawing/2010/main">
                <a:solidFill>
                  <a:srgbClr val="FFFFFF"/>
                </a:solidFill>
              </a14:hiddenFill>
            </a:ext>
          </a:extLst>
        </p:spPr>
      </p:pic>
      <p:pic>
        <p:nvPicPr>
          <p:cNvPr id="381959" name="Picture 7" descr="e"/>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6853237" y="4210844"/>
            <a:ext cx="1019175" cy="2019300"/>
          </a:xfrm>
          <a:prstGeom prst="rect">
            <a:avLst/>
          </a:prstGeom>
          <a:noFill/>
          <a:extLst>
            <a:ext uri="{909E8E84-426E-40DD-AFC4-6F175D3DCCD1}">
              <a14:hiddenFill xmlns="" xmlns:a14="http://schemas.microsoft.com/office/drawing/2010/main">
                <a:solidFill>
                  <a:srgbClr val="FFFFFF"/>
                </a:solidFill>
              </a14:hiddenFill>
            </a:ext>
          </a:extLst>
        </p:spPr>
      </p:pic>
      <p:pic>
        <p:nvPicPr>
          <p:cNvPr id="381960" name="Picture 8" descr="s"/>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7583487" y="3872707"/>
            <a:ext cx="798512" cy="1966912"/>
          </a:xfrm>
          <a:prstGeom prst="rect">
            <a:avLst/>
          </a:prstGeom>
          <a:noFill/>
          <a:extLst>
            <a:ext uri="{909E8E84-426E-40DD-AFC4-6F175D3DCCD1}">
              <a14:hiddenFill xmlns="" xmlns:a14="http://schemas.microsoft.com/office/drawing/2010/main">
                <a:solidFill>
                  <a:srgbClr val="FFFFFF"/>
                </a:solidFill>
              </a14:hiddenFill>
            </a:ext>
          </a:extLst>
        </p:spPr>
      </p:pic>
      <p:sp>
        <p:nvSpPr>
          <p:cNvPr id="381961" name="Rectangle 9"/>
          <p:cNvSpPr>
            <a:spLocks noGrp="1" noChangeArrowheads="1"/>
          </p:cNvSpPr>
          <p:nvPr>
            <p:ph type="title"/>
          </p:nvPr>
        </p:nvSpPr>
        <p:spPr>
          <a:xfrm rot="10800000" flipV="1">
            <a:off x="107504" y="1628799"/>
            <a:ext cx="9073008" cy="2582045"/>
          </a:xfrm>
          <a:noFill/>
          <a:ln/>
        </p:spPr>
        <p:txBody>
          <a:bodyPr>
            <a:noAutofit/>
          </a:bodyPr>
          <a:lstStyle/>
          <a:p>
            <a:r>
              <a:rPr lang="en-US" sz="4000" dirty="0" smtClean="0">
                <a:ln w="18415" cmpd="sng">
                  <a:noFill/>
                  <a:prstDash val="solid"/>
                </a:ln>
              </a:rPr>
              <a:t>Merci de </a:t>
            </a:r>
            <a:r>
              <a:rPr lang="en-US" sz="4000" dirty="0" err="1" smtClean="0">
                <a:ln w="18415" cmpd="sng">
                  <a:noFill/>
                  <a:prstDash val="solid"/>
                </a:ln>
              </a:rPr>
              <a:t>votre</a:t>
            </a:r>
            <a:r>
              <a:rPr lang="en-US" sz="4000" dirty="0" smtClean="0">
                <a:ln w="18415" cmpd="sng">
                  <a:noFill/>
                  <a:prstDash val="solid"/>
                </a:ln>
              </a:rPr>
              <a:t> attention!</a:t>
            </a:r>
            <a:r>
              <a:rPr lang="en-US" sz="3200" dirty="0"/>
              <a:t/>
            </a:r>
            <a:br>
              <a:rPr lang="en-US" sz="3200" dirty="0"/>
            </a:br>
            <a:r>
              <a:rPr lang="en-US" sz="3200" dirty="0"/>
              <a:t/>
            </a:r>
            <a:br>
              <a:rPr lang="en-US" sz="3200" dirty="0"/>
            </a:br>
            <a:r>
              <a:rPr lang="fr-FR" sz="3200" i="1" dirty="0" smtClean="0"/>
              <a:t>La CITES et la FAO œuvrent en faveur de la légalité, de la durabilité et de la traçabilité du commerce international des requins et des raies </a:t>
            </a:r>
            <a:r>
              <a:rPr lang="fr-FR" sz="3200" i="1" dirty="0" err="1" smtClean="0"/>
              <a:t>manta</a:t>
            </a:r>
            <a:r>
              <a:rPr lang="fr-FR" sz="3200" i="1" dirty="0" smtClean="0"/>
              <a:t>, avec l’appui de l’Union européenne. </a:t>
            </a:r>
            <a:br>
              <a:rPr lang="fr-FR" sz="3200" i="1" dirty="0" smtClean="0"/>
            </a:br>
            <a:r>
              <a:rPr lang="en-US" sz="3200" dirty="0">
                <a:solidFill>
                  <a:schemeClr val="bg1"/>
                </a:solidFill>
              </a:rPr>
              <a:t/>
            </a:r>
            <a:br>
              <a:rPr lang="en-US" sz="3200" dirty="0">
                <a:solidFill>
                  <a:schemeClr val="bg1"/>
                </a:solidFill>
              </a:rPr>
            </a:br>
            <a:r>
              <a:rPr lang="en-US" sz="3200" dirty="0"/>
              <a:t/>
            </a:r>
            <a:br>
              <a:rPr lang="en-US" sz="3200" dirty="0"/>
            </a:br>
            <a:r>
              <a:rPr lang="en-US" sz="3200" b="1" dirty="0"/>
              <a:t/>
            </a:r>
            <a:br>
              <a:rPr lang="en-US" sz="3200" b="1" dirty="0"/>
            </a:br>
            <a:r>
              <a:rPr lang="en-US" sz="3200" dirty="0"/>
              <a:t/>
            </a:r>
            <a:br>
              <a:rPr lang="en-US" sz="3200" dirty="0"/>
            </a:br>
            <a:endParaRPr lang="en-US" sz="3200" i="1" dirty="0"/>
          </a:p>
        </p:txBody>
      </p:sp>
    </p:spTree>
    <p:extLst>
      <p:ext uri="{BB962C8B-B14F-4D97-AF65-F5344CB8AC3E}">
        <p14:creationId xmlns="" xmlns:p14="http://schemas.microsoft.com/office/powerpoint/2010/main" val="1774662383"/>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81961"/>
                                        </p:tgtEl>
                                        <p:attrNameLst>
                                          <p:attrName>style.visibility</p:attrName>
                                        </p:attrNameLst>
                                      </p:cBhvr>
                                      <p:to>
                                        <p:strVal val="visible"/>
                                      </p:to>
                                    </p:set>
                                    <p:animEffect transition="in" filter="fade">
                                      <p:cBhvr>
                                        <p:cTn id="7" dur="500"/>
                                        <p:tgtEl>
                                          <p:spTgt spid="381961"/>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81958"/>
                                        </p:tgtEl>
                                        <p:attrNameLst>
                                          <p:attrName>style.visibility</p:attrName>
                                        </p:attrNameLst>
                                      </p:cBhvr>
                                      <p:to>
                                        <p:strVal val="visible"/>
                                      </p:to>
                                    </p:set>
                                    <p:animEffect transition="in" filter="fade">
                                      <p:cBhvr>
                                        <p:cTn id="11" dur="1000"/>
                                        <p:tgtEl>
                                          <p:spTgt spid="381958"/>
                                        </p:tgtEl>
                                      </p:cBhvr>
                                    </p:animEffect>
                                  </p:childTnLst>
                                </p:cTn>
                              </p:par>
                            </p:childTnLst>
                          </p:cTn>
                        </p:par>
                        <p:par>
                          <p:cTn id="12" fill="hold" nodeType="afterGroup">
                            <p:stCondLst>
                              <p:cond delay="1500"/>
                            </p:stCondLst>
                            <p:childTnLst>
                              <p:par>
                                <p:cTn id="13" presetID="10" presetClass="entr" presetSubtype="0" fill="hold" nodeType="afterEffect">
                                  <p:stCondLst>
                                    <p:cond delay="0"/>
                                  </p:stCondLst>
                                  <p:childTnLst>
                                    <p:set>
                                      <p:cBhvr>
                                        <p:cTn id="14" dur="1" fill="hold">
                                          <p:stCondLst>
                                            <p:cond delay="0"/>
                                          </p:stCondLst>
                                        </p:cTn>
                                        <p:tgtEl>
                                          <p:spTgt spid="381956"/>
                                        </p:tgtEl>
                                        <p:attrNameLst>
                                          <p:attrName>style.visibility</p:attrName>
                                        </p:attrNameLst>
                                      </p:cBhvr>
                                      <p:to>
                                        <p:strVal val="visible"/>
                                      </p:to>
                                    </p:set>
                                    <p:animEffect transition="in" filter="fade">
                                      <p:cBhvr>
                                        <p:cTn id="15" dur="1000"/>
                                        <p:tgtEl>
                                          <p:spTgt spid="381956"/>
                                        </p:tgtEl>
                                      </p:cBhvr>
                                    </p:animEffect>
                                  </p:childTnLst>
                                </p:cTn>
                              </p:par>
                            </p:childTnLst>
                          </p:cTn>
                        </p:par>
                        <p:par>
                          <p:cTn id="16" fill="hold" nodeType="afterGroup">
                            <p:stCondLst>
                              <p:cond delay="2500"/>
                            </p:stCondLst>
                            <p:childTnLst>
                              <p:par>
                                <p:cTn id="17" presetID="10" presetClass="entr" presetSubtype="0" fill="hold" nodeType="afterEffect">
                                  <p:stCondLst>
                                    <p:cond delay="0"/>
                                  </p:stCondLst>
                                  <p:childTnLst>
                                    <p:set>
                                      <p:cBhvr>
                                        <p:cTn id="18" dur="1" fill="hold">
                                          <p:stCondLst>
                                            <p:cond delay="0"/>
                                          </p:stCondLst>
                                        </p:cTn>
                                        <p:tgtEl>
                                          <p:spTgt spid="381957"/>
                                        </p:tgtEl>
                                        <p:attrNameLst>
                                          <p:attrName>style.visibility</p:attrName>
                                        </p:attrNameLst>
                                      </p:cBhvr>
                                      <p:to>
                                        <p:strVal val="visible"/>
                                      </p:to>
                                    </p:set>
                                    <p:animEffect transition="in" filter="fade">
                                      <p:cBhvr>
                                        <p:cTn id="19" dur="1000"/>
                                        <p:tgtEl>
                                          <p:spTgt spid="381957"/>
                                        </p:tgtEl>
                                      </p:cBhvr>
                                    </p:animEffect>
                                  </p:childTnLst>
                                </p:cTn>
                              </p:par>
                            </p:childTnLst>
                          </p:cTn>
                        </p:par>
                        <p:par>
                          <p:cTn id="20" fill="hold" nodeType="afterGroup">
                            <p:stCondLst>
                              <p:cond delay="3500"/>
                            </p:stCondLst>
                            <p:childTnLst>
                              <p:par>
                                <p:cTn id="21" presetID="10" presetClass="entr" presetSubtype="0" fill="hold" nodeType="afterEffect">
                                  <p:stCondLst>
                                    <p:cond delay="0"/>
                                  </p:stCondLst>
                                  <p:childTnLst>
                                    <p:set>
                                      <p:cBhvr>
                                        <p:cTn id="22" dur="1" fill="hold">
                                          <p:stCondLst>
                                            <p:cond delay="0"/>
                                          </p:stCondLst>
                                        </p:cTn>
                                        <p:tgtEl>
                                          <p:spTgt spid="381959"/>
                                        </p:tgtEl>
                                        <p:attrNameLst>
                                          <p:attrName>style.visibility</p:attrName>
                                        </p:attrNameLst>
                                      </p:cBhvr>
                                      <p:to>
                                        <p:strVal val="visible"/>
                                      </p:to>
                                    </p:set>
                                    <p:animEffect transition="in" filter="fade">
                                      <p:cBhvr>
                                        <p:cTn id="23" dur="1000"/>
                                        <p:tgtEl>
                                          <p:spTgt spid="381959"/>
                                        </p:tgtEl>
                                      </p:cBhvr>
                                    </p:animEffect>
                                  </p:childTnLst>
                                </p:cTn>
                              </p:par>
                            </p:childTnLst>
                          </p:cTn>
                        </p:par>
                        <p:par>
                          <p:cTn id="24" fill="hold" nodeType="afterGroup">
                            <p:stCondLst>
                              <p:cond delay="4500"/>
                            </p:stCondLst>
                            <p:childTnLst>
                              <p:par>
                                <p:cTn id="25" presetID="10" presetClass="entr" presetSubtype="0" fill="hold" nodeType="afterEffect">
                                  <p:stCondLst>
                                    <p:cond delay="0"/>
                                  </p:stCondLst>
                                  <p:childTnLst>
                                    <p:set>
                                      <p:cBhvr>
                                        <p:cTn id="26" dur="1" fill="hold">
                                          <p:stCondLst>
                                            <p:cond delay="0"/>
                                          </p:stCondLst>
                                        </p:cTn>
                                        <p:tgtEl>
                                          <p:spTgt spid="381960"/>
                                        </p:tgtEl>
                                        <p:attrNameLst>
                                          <p:attrName>style.visibility</p:attrName>
                                        </p:attrNameLst>
                                      </p:cBhvr>
                                      <p:to>
                                        <p:strVal val="visible"/>
                                      </p:to>
                                    </p:set>
                                    <p:animEffect transition="in" filter="fade">
                                      <p:cBhvr>
                                        <p:cTn id="27" dur="1000"/>
                                        <p:tgtEl>
                                          <p:spTgt spid="381960"/>
                                        </p:tgtEl>
                                      </p:cBhvr>
                                    </p:animEffect>
                                  </p:childTnLst>
                                </p:cTn>
                              </p:par>
                            </p:childTnLst>
                          </p:cTn>
                        </p:par>
                        <p:par>
                          <p:cTn id="28" fill="hold" nodeType="afterGroup">
                            <p:stCondLst>
                              <p:cond delay="5500"/>
                            </p:stCondLst>
                            <p:childTnLst>
                              <p:par>
                                <p:cTn id="29" presetID="34" presetClass="entr" presetSubtype="0" fill="hold" nodeType="afterEffect">
                                  <p:stCondLst>
                                    <p:cond delay="0"/>
                                  </p:stCondLst>
                                  <p:childTnLst>
                                    <p:set>
                                      <p:cBhvr>
                                        <p:cTn id="30" dur="1" fill="hold">
                                          <p:stCondLst>
                                            <p:cond delay="0"/>
                                          </p:stCondLst>
                                        </p:cTn>
                                        <p:tgtEl>
                                          <p:spTgt spid="381955"/>
                                        </p:tgtEl>
                                        <p:attrNameLst>
                                          <p:attrName>style.visibility</p:attrName>
                                        </p:attrNameLst>
                                      </p:cBhvr>
                                      <p:to>
                                        <p:strVal val="visible"/>
                                      </p:to>
                                    </p:set>
                                    <p:anim from="(-#ppt_w/2)" to="(#ppt_x)" calcmode="lin" valueType="num">
                                      <p:cBhvr>
                                        <p:cTn id="31" dur="600" fill="hold">
                                          <p:stCondLst>
                                            <p:cond delay="0"/>
                                          </p:stCondLst>
                                        </p:cTn>
                                        <p:tgtEl>
                                          <p:spTgt spid="381955"/>
                                        </p:tgtEl>
                                        <p:attrNameLst>
                                          <p:attrName>ppt_x</p:attrName>
                                        </p:attrNameLst>
                                      </p:cBhvr>
                                    </p:anim>
                                    <p:anim from="0" to="-1.0" calcmode="lin" valueType="num">
                                      <p:cBhvr>
                                        <p:cTn id="32" dur="200" decel="50000" autoRev="1" fill="hold">
                                          <p:stCondLst>
                                            <p:cond delay="600"/>
                                          </p:stCondLst>
                                        </p:cTn>
                                        <p:tgtEl>
                                          <p:spTgt spid="381955"/>
                                        </p:tgtEl>
                                        <p:attrNameLst>
                                          <p:attrName>xshear</p:attrName>
                                        </p:attrNameLst>
                                      </p:cBhvr>
                                    </p:anim>
                                    <p:animScale>
                                      <p:cBhvr>
                                        <p:cTn id="33" dur="200" decel="100000" autoRev="1" fill="hold">
                                          <p:stCondLst>
                                            <p:cond delay="600"/>
                                          </p:stCondLst>
                                        </p:cTn>
                                        <p:tgtEl>
                                          <p:spTgt spid="381955"/>
                                        </p:tgtEl>
                                      </p:cBhvr>
                                      <p:from x="100000" y="100000"/>
                                      <p:to x="80000" y="100000"/>
                                    </p:animScale>
                                    <p:anim by="(#ppt_h/3+#ppt_w*0.1)" calcmode="lin" valueType="num">
                                      <p:cBhvr additive="sum">
                                        <p:cTn id="34" dur="200" decel="100000" autoRev="1" fill="hold">
                                          <p:stCondLst>
                                            <p:cond delay="600"/>
                                          </p:stCondLst>
                                        </p:cTn>
                                        <p:tgtEl>
                                          <p:spTgt spid="381955"/>
                                        </p:tgtEl>
                                        <p:attrNameLst>
                                          <p:attrName>ppt_x</p:attrName>
                                        </p:attrNameLst>
                                      </p:cBhvr>
                                    </p:anim>
                                  </p:childTnLst>
                                </p:cTn>
                              </p:par>
                            </p:childTnLst>
                          </p:cTn>
                        </p:par>
                        <p:par>
                          <p:cTn id="35" fill="hold" nodeType="afterGroup">
                            <p:stCondLst>
                              <p:cond delay="6500"/>
                            </p:stCondLst>
                            <p:childTnLst>
                              <p:par>
                                <p:cTn id="36" presetID="10" presetClass="entr" presetSubtype="0" fill="hold" nodeType="afterEffect">
                                  <p:stCondLst>
                                    <p:cond delay="0"/>
                                  </p:stCondLst>
                                  <p:childTnLst>
                                    <p:set>
                                      <p:cBhvr>
                                        <p:cTn id="37" dur="1" fill="hold">
                                          <p:stCondLst>
                                            <p:cond delay="0"/>
                                          </p:stCondLst>
                                        </p:cTn>
                                        <p:tgtEl>
                                          <p:spTgt spid="381954"/>
                                        </p:tgtEl>
                                        <p:attrNameLst>
                                          <p:attrName>style.visibility</p:attrName>
                                        </p:attrNameLst>
                                      </p:cBhvr>
                                      <p:to>
                                        <p:strVal val="visible"/>
                                      </p:to>
                                    </p:set>
                                    <p:animEffect transition="in" filter="fade">
                                      <p:cBhvr>
                                        <p:cTn id="38" dur="1000"/>
                                        <p:tgtEl>
                                          <p:spTgt spid="3819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19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normAutofit fontScale="90000"/>
          </a:bodyPr>
          <a:lstStyle/>
          <a:p>
            <a:pPr eaLnBrk="1" hangingPunct="1"/>
            <a:r>
              <a:rPr lang="fr-FR" altLang="en-US" dirty="0" smtClean="0"/>
              <a:t>Article IV : le fondement de la CITES</a:t>
            </a:r>
          </a:p>
        </p:txBody>
      </p:sp>
      <p:sp>
        <p:nvSpPr>
          <p:cNvPr id="3076" name="Rectangle 3"/>
          <p:cNvSpPr>
            <a:spLocks noGrp="1" noChangeArrowheads="1"/>
          </p:cNvSpPr>
          <p:nvPr>
            <p:ph type="body" idx="1"/>
          </p:nvPr>
        </p:nvSpPr>
        <p:spPr/>
        <p:txBody>
          <a:bodyPr>
            <a:normAutofit/>
          </a:bodyPr>
          <a:lstStyle/>
          <a:p>
            <a:r>
              <a:rPr lang="fr-FR" altLang="en-US" sz="2600" dirty="0" smtClean="0"/>
              <a:t>Les échanges </a:t>
            </a:r>
            <a:r>
              <a:rPr lang="fr-FR" altLang="en-US" sz="2600" dirty="0" smtClean="0"/>
              <a:t>internationaux </a:t>
            </a:r>
            <a:r>
              <a:rPr lang="fr-FR" altLang="en-US" sz="2600" dirty="0" smtClean="0"/>
              <a:t>à des fins </a:t>
            </a:r>
            <a:r>
              <a:rPr lang="fr-FR" altLang="en-US" sz="2600" dirty="0" smtClean="0"/>
              <a:t>commerciales </a:t>
            </a:r>
            <a:r>
              <a:rPr lang="fr-FR" altLang="en-US" sz="2600" dirty="0" smtClean="0"/>
              <a:t>de spécimens d’espèces inscrites à l’Annexe II sont autorisés </a:t>
            </a:r>
            <a:r>
              <a:rPr lang="fr-FR" altLang="en-US" sz="2600" i="1" u="sng" dirty="0" smtClean="0">
                <a:solidFill>
                  <a:srgbClr val="C00000"/>
                </a:solidFill>
              </a:rPr>
              <a:t>à condition</a:t>
            </a:r>
            <a:r>
              <a:rPr lang="fr-FR" altLang="en-US" sz="2600" dirty="0" smtClean="0"/>
              <a:t> que l’</a:t>
            </a:r>
            <a:r>
              <a:rPr lang="fr-FR" altLang="en-US" sz="2600" u="sng" dirty="0" smtClean="0"/>
              <a:t>organe de gestion</a:t>
            </a:r>
            <a:r>
              <a:rPr lang="fr-FR" altLang="en-US" sz="2600" dirty="0" smtClean="0"/>
              <a:t> du pays exportateur délivre un </a:t>
            </a:r>
            <a:r>
              <a:rPr lang="fr-FR" altLang="en-US" sz="2600" u="sng" dirty="0" smtClean="0">
                <a:solidFill>
                  <a:srgbClr val="C00000"/>
                </a:solidFill>
              </a:rPr>
              <a:t>permis d’exportation</a:t>
            </a:r>
            <a:r>
              <a:rPr lang="fr-FR" altLang="en-US" sz="2600" dirty="0" smtClean="0"/>
              <a:t>.</a:t>
            </a:r>
            <a:endParaRPr lang="fr-FR" altLang="en-US" sz="2600" u="sng" dirty="0" smtClean="0">
              <a:solidFill>
                <a:srgbClr val="C00000"/>
              </a:solidFill>
            </a:endParaRPr>
          </a:p>
          <a:p>
            <a:pPr marL="0" indent="0" eaLnBrk="1" hangingPunct="1">
              <a:buNone/>
            </a:pPr>
            <a:endParaRPr lang="fr-FR" altLang="en-US" sz="2600" u="sng" dirty="0" smtClean="0">
              <a:solidFill>
                <a:srgbClr val="C00000"/>
              </a:solidFill>
            </a:endParaRPr>
          </a:p>
          <a:p>
            <a:r>
              <a:rPr lang="fr-FR" altLang="en-US" sz="2600" dirty="0" smtClean="0"/>
              <a:t>Aucun permis de ce type ne </a:t>
            </a:r>
            <a:r>
              <a:rPr lang="fr-FR" altLang="en-US" sz="2600" dirty="0" smtClean="0"/>
              <a:t>devrait être </a:t>
            </a:r>
            <a:r>
              <a:rPr lang="fr-FR" altLang="en-US" sz="2600" dirty="0" smtClean="0"/>
              <a:t>délivré à moins d’un avis de la part de l’</a:t>
            </a:r>
            <a:r>
              <a:rPr lang="fr-FR" altLang="en-US" sz="2600" u="sng" dirty="0" smtClean="0"/>
              <a:t>autorité scientifique</a:t>
            </a:r>
            <a:r>
              <a:rPr lang="fr-FR" altLang="en-US" sz="2600" dirty="0" smtClean="0"/>
              <a:t> du pays exportateur comme quoi l’exportation envisagée </a:t>
            </a:r>
            <a:r>
              <a:rPr lang="fr-FR" altLang="en-US" sz="2600" u="sng" dirty="0" smtClean="0">
                <a:solidFill>
                  <a:srgbClr val="C00000"/>
                </a:solidFill>
              </a:rPr>
              <a:t>ne nuira pas à la survie de l’espèce</a:t>
            </a:r>
            <a:r>
              <a:rPr lang="fr-FR" altLang="en-US" sz="2600" dirty="0" smtClean="0"/>
              <a:t>.</a:t>
            </a:r>
            <a:endParaRPr lang="fr-FR" altLang="en-US" sz="2600" dirty="0" smtClean="0">
              <a:solidFill>
                <a:srgbClr val="C00000"/>
              </a:solidFill>
            </a:endParaRPr>
          </a:p>
        </p:txBody>
      </p:sp>
    </p:spTree>
    <p:extLst>
      <p:ext uri="{BB962C8B-B14F-4D97-AF65-F5344CB8AC3E}">
        <p14:creationId xmlns="" xmlns:p14="http://schemas.microsoft.com/office/powerpoint/2010/main" val="1727727710"/>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6"/>
          <p:cNvSpPr>
            <a:spLocks noGrp="1" noChangeArrowheads="1"/>
          </p:cNvSpPr>
          <p:nvPr>
            <p:ph type="title"/>
          </p:nvPr>
        </p:nvSpPr>
        <p:spPr/>
        <p:txBody>
          <a:bodyPr>
            <a:normAutofit fontScale="90000"/>
          </a:bodyPr>
          <a:lstStyle/>
          <a:p>
            <a:pPr eaLnBrk="1" hangingPunct="1"/>
            <a:r>
              <a:rPr lang="fr-FR" altLang="en-US" dirty="0" smtClean="0"/>
              <a:t>Article IV : le fondement de la CITES</a:t>
            </a:r>
          </a:p>
        </p:txBody>
      </p:sp>
      <p:sp>
        <p:nvSpPr>
          <p:cNvPr id="4100" name="Rectangle 7"/>
          <p:cNvSpPr>
            <a:spLocks noGrp="1" noChangeArrowheads="1"/>
          </p:cNvSpPr>
          <p:nvPr>
            <p:ph type="body" idx="1"/>
          </p:nvPr>
        </p:nvSpPr>
        <p:spPr/>
        <p:txBody>
          <a:bodyPr>
            <a:normAutofit fontScale="85000" lnSpcReduction="20000"/>
          </a:bodyPr>
          <a:lstStyle/>
          <a:p>
            <a:pPr marL="0" indent="0">
              <a:buNone/>
            </a:pPr>
            <a:r>
              <a:rPr lang="fr-FR" altLang="en-US" sz="2800" dirty="0" smtClean="0"/>
              <a:t>Le commerce légal peut se révéler </a:t>
            </a:r>
            <a:r>
              <a:rPr lang="fr-FR" altLang="en-US" sz="2800" b="1" dirty="0" smtClean="0">
                <a:solidFill>
                  <a:srgbClr val="C00000"/>
                </a:solidFill>
              </a:rPr>
              <a:t>non durable</a:t>
            </a:r>
            <a:r>
              <a:rPr lang="fr-FR" altLang="en-US" sz="2800" dirty="0" smtClean="0"/>
              <a:t> si :</a:t>
            </a:r>
          </a:p>
          <a:p>
            <a:pPr marL="0" indent="0">
              <a:buNone/>
            </a:pPr>
            <a:endParaRPr lang="fr-FR" altLang="en-US" sz="2800" dirty="0" smtClean="0"/>
          </a:p>
          <a:p>
            <a:r>
              <a:rPr lang="fr-FR" altLang="en-US" sz="2800" dirty="0" smtClean="0"/>
              <a:t>aucun mécanisme au fonctionnement correct n’a été prévu pour permettre à l’autorité scientifique compétente d’émettre un avis sur les niveaux du commerce jugés sûrs;</a:t>
            </a:r>
          </a:p>
          <a:p>
            <a:endParaRPr lang="fr-FR" altLang="en-US" sz="2800" dirty="0" smtClean="0"/>
          </a:p>
          <a:p>
            <a:r>
              <a:rPr lang="fr-FR" altLang="en-US" sz="2800" dirty="0" smtClean="0"/>
              <a:t>les avis de commerce </a:t>
            </a:r>
            <a:r>
              <a:rPr lang="fr-FR" altLang="en-US" sz="2800" dirty="0" smtClean="0"/>
              <a:t>« non préjudiciable » </a:t>
            </a:r>
            <a:r>
              <a:rPr lang="fr-FR" altLang="en-US" sz="2800" dirty="0" smtClean="0"/>
              <a:t>sont inexacts ou ne sont pas émis; </a:t>
            </a:r>
          </a:p>
          <a:p>
            <a:endParaRPr lang="fr-FR" altLang="en-US" sz="2800" dirty="0" smtClean="0"/>
          </a:p>
          <a:p>
            <a:r>
              <a:rPr lang="fr-FR" altLang="en-US" sz="2800" dirty="0" smtClean="0"/>
              <a:t>l’organe de gestion délivre des permis d’exportation contraires à l’avis de l’autorité scientifique;</a:t>
            </a:r>
          </a:p>
          <a:p>
            <a:endParaRPr lang="fr-FR" altLang="en-US" sz="2800" dirty="0" smtClean="0"/>
          </a:p>
          <a:p>
            <a:r>
              <a:rPr lang="fr-FR" altLang="en-US" sz="2800" dirty="0" smtClean="0"/>
              <a:t>aucun suivi adapté n’est réalisé.</a:t>
            </a:r>
          </a:p>
        </p:txBody>
      </p:sp>
    </p:spTree>
    <p:extLst>
      <p:ext uri="{BB962C8B-B14F-4D97-AF65-F5344CB8AC3E}">
        <p14:creationId xmlns="" xmlns:p14="http://schemas.microsoft.com/office/powerpoint/2010/main" val="2832738106"/>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4"/>
          <p:cNvSpPr>
            <a:spLocks noGrp="1" noChangeArrowheads="1"/>
          </p:cNvSpPr>
          <p:nvPr>
            <p:ph type="title"/>
          </p:nvPr>
        </p:nvSpPr>
        <p:spPr/>
        <p:txBody>
          <a:bodyPr/>
          <a:lstStyle/>
          <a:p>
            <a:pPr eaLnBrk="1" hangingPunct="1"/>
            <a:r>
              <a:rPr lang="fr-FR" altLang="en-US" dirty="0" smtClean="0"/>
              <a:t>Inscription à l’Annexe I</a:t>
            </a:r>
          </a:p>
        </p:txBody>
      </p:sp>
      <p:sp>
        <p:nvSpPr>
          <p:cNvPr id="5124" name="Rectangle 5"/>
          <p:cNvSpPr>
            <a:spLocks noGrp="1" noChangeArrowheads="1"/>
          </p:cNvSpPr>
          <p:nvPr>
            <p:ph type="body" idx="1"/>
          </p:nvPr>
        </p:nvSpPr>
        <p:spPr/>
        <p:txBody>
          <a:bodyPr>
            <a:normAutofit/>
          </a:bodyPr>
          <a:lstStyle/>
          <a:p>
            <a:pPr eaLnBrk="1" hangingPunct="1"/>
            <a:r>
              <a:rPr lang="fr-FR" altLang="en-US" sz="2600" dirty="0" smtClean="0"/>
              <a:t>Si une espèce inscrite à l’Annexe II fait l’objet d’un régime de commerce non durable qui n’est pas remarqué ni corrigé au cours du processus de surveillance incombant à l’autorité scientifique, une proposition pourra être formulée par d’autres Parties en vue de l’inscription de cette espèce à l’Annexe I.</a:t>
            </a:r>
          </a:p>
          <a:p>
            <a:pPr marL="0" indent="0" eaLnBrk="1" hangingPunct="1">
              <a:buNone/>
            </a:pPr>
            <a:endParaRPr lang="fr-FR" altLang="en-US" sz="2600" dirty="0" smtClean="0"/>
          </a:p>
          <a:p>
            <a:pPr eaLnBrk="1" hangingPunct="1"/>
            <a:r>
              <a:rPr lang="fr-FR" altLang="en-US" sz="2600" dirty="0" smtClean="0"/>
              <a:t>Si cette proposition est acceptée par les Parties, le problème sera résolu en interdisant tout commerce de spécimens de l’espèce.</a:t>
            </a:r>
          </a:p>
        </p:txBody>
      </p:sp>
    </p:spTree>
    <p:extLst>
      <p:ext uri="{BB962C8B-B14F-4D97-AF65-F5344CB8AC3E}">
        <p14:creationId xmlns="" xmlns:p14="http://schemas.microsoft.com/office/powerpoint/2010/main" val="1046786811"/>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lgn="l">
              <a:spcBef>
                <a:spcPct val="55000"/>
              </a:spcBef>
              <a:spcAft>
                <a:spcPct val="15000"/>
              </a:spcAft>
              <a:buChar char="•"/>
              <a:defRPr sz="2800">
                <a:solidFill>
                  <a:schemeClr val="bg1"/>
                </a:solidFill>
                <a:latin typeface="Arial" charset="0"/>
              </a:defRPr>
            </a:lvl1pPr>
            <a:lvl2pPr marL="742950" indent="-285750" algn="l">
              <a:spcBef>
                <a:spcPct val="55000"/>
              </a:spcBef>
              <a:spcAft>
                <a:spcPct val="15000"/>
              </a:spcAft>
              <a:buChar char="–"/>
              <a:defRPr sz="2400">
                <a:solidFill>
                  <a:schemeClr val="bg1"/>
                </a:solidFill>
                <a:latin typeface="Arial" charset="0"/>
              </a:defRPr>
            </a:lvl2pPr>
            <a:lvl3pPr marL="1143000" indent="-228600" algn="l">
              <a:spcBef>
                <a:spcPct val="55000"/>
              </a:spcBef>
              <a:spcAft>
                <a:spcPct val="15000"/>
              </a:spcAft>
              <a:buChar char="•"/>
              <a:defRPr sz="2000">
                <a:solidFill>
                  <a:schemeClr val="bg1"/>
                </a:solidFill>
                <a:latin typeface="Arial" charset="0"/>
              </a:defRPr>
            </a:lvl3pPr>
            <a:lvl4pPr marL="1600200" indent="-228600" algn="l">
              <a:spcBef>
                <a:spcPct val="55000"/>
              </a:spcBef>
              <a:spcAft>
                <a:spcPct val="15000"/>
              </a:spcAft>
              <a:buChar char="–"/>
              <a:defRPr sz="2000">
                <a:solidFill>
                  <a:schemeClr val="bg1"/>
                </a:solidFill>
                <a:latin typeface="Arial" charset="0"/>
              </a:defRPr>
            </a:lvl4pPr>
            <a:lvl5pPr marL="2057400" indent="-228600" algn="l">
              <a:spcBef>
                <a:spcPct val="55000"/>
              </a:spcBef>
              <a:spcAft>
                <a:spcPct val="15000"/>
              </a:spcAft>
              <a:buChar char="»"/>
              <a:defRPr sz="2000">
                <a:solidFill>
                  <a:schemeClr val="bg1"/>
                </a:solidFill>
                <a:latin typeface="Arial" charset="0"/>
              </a:defRPr>
            </a:lvl5pPr>
            <a:lvl6pPr marL="2514600" indent="-228600" eaLnBrk="0" fontAlgn="base" hangingPunct="0">
              <a:spcBef>
                <a:spcPct val="55000"/>
              </a:spcBef>
              <a:spcAft>
                <a:spcPct val="15000"/>
              </a:spcAft>
              <a:buChar char="»"/>
              <a:defRPr sz="2000">
                <a:solidFill>
                  <a:schemeClr val="bg1"/>
                </a:solidFill>
                <a:latin typeface="Arial" charset="0"/>
              </a:defRPr>
            </a:lvl6pPr>
            <a:lvl7pPr marL="2971800" indent="-228600" eaLnBrk="0" fontAlgn="base" hangingPunct="0">
              <a:spcBef>
                <a:spcPct val="55000"/>
              </a:spcBef>
              <a:spcAft>
                <a:spcPct val="15000"/>
              </a:spcAft>
              <a:buChar char="»"/>
              <a:defRPr sz="2000">
                <a:solidFill>
                  <a:schemeClr val="bg1"/>
                </a:solidFill>
                <a:latin typeface="Arial" charset="0"/>
              </a:defRPr>
            </a:lvl7pPr>
            <a:lvl8pPr marL="3429000" indent="-228600" eaLnBrk="0" fontAlgn="base" hangingPunct="0">
              <a:spcBef>
                <a:spcPct val="55000"/>
              </a:spcBef>
              <a:spcAft>
                <a:spcPct val="15000"/>
              </a:spcAft>
              <a:buChar char="»"/>
              <a:defRPr sz="2000">
                <a:solidFill>
                  <a:schemeClr val="bg1"/>
                </a:solidFill>
                <a:latin typeface="Arial" charset="0"/>
              </a:defRPr>
            </a:lvl8pPr>
            <a:lvl9pPr marL="3886200" indent="-228600" eaLnBrk="0" fontAlgn="base" hangingPunct="0">
              <a:spcBef>
                <a:spcPct val="55000"/>
              </a:spcBef>
              <a:spcAft>
                <a:spcPct val="15000"/>
              </a:spcAft>
              <a:buChar char="»"/>
              <a:defRPr sz="2000">
                <a:solidFill>
                  <a:schemeClr val="bg1"/>
                </a:solidFill>
                <a:latin typeface="Arial" charset="0"/>
              </a:defRPr>
            </a:lvl9pPr>
          </a:lstStyle>
          <a:p>
            <a:pPr algn="r">
              <a:spcBef>
                <a:spcPct val="0"/>
              </a:spcBef>
              <a:spcAft>
                <a:spcPct val="0"/>
              </a:spcAft>
              <a:buFontTx/>
              <a:buNone/>
            </a:pPr>
            <a:fld id="{9A0BE609-42EB-4001-8EDB-89BAEFBDAFDE}" type="slidenum">
              <a:rPr lang="en-US" altLang="en-US" sz="1400" smtClean="0">
                <a:solidFill>
                  <a:srgbClr val="FFCC00"/>
                </a:solidFill>
              </a:rPr>
              <a:pPr algn="r">
                <a:spcBef>
                  <a:spcPct val="0"/>
                </a:spcBef>
                <a:spcAft>
                  <a:spcPct val="0"/>
                </a:spcAft>
                <a:buFontTx/>
                <a:buNone/>
              </a:pPr>
              <a:t>5</a:t>
            </a:fld>
            <a:endParaRPr lang="en-US" altLang="en-US" sz="1400" smtClean="0">
              <a:solidFill>
                <a:srgbClr val="FFCC00"/>
              </a:solidFill>
            </a:endParaRPr>
          </a:p>
        </p:txBody>
      </p:sp>
      <p:sp>
        <p:nvSpPr>
          <p:cNvPr id="6147" name="Rectangle 2"/>
          <p:cNvSpPr>
            <a:spLocks noGrp="1" noChangeArrowheads="1"/>
          </p:cNvSpPr>
          <p:nvPr>
            <p:ph type="title"/>
          </p:nvPr>
        </p:nvSpPr>
        <p:spPr>
          <a:xfrm>
            <a:off x="539552" y="304800"/>
            <a:ext cx="8064896" cy="725488"/>
          </a:xfrm>
        </p:spPr>
        <p:txBody>
          <a:bodyPr>
            <a:normAutofit fontScale="90000"/>
          </a:bodyPr>
          <a:lstStyle/>
          <a:p>
            <a:pPr eaLnBrk="1" hangingPunct="1"/>
            <a:r>
              <a:rPr lang="fr-FR" altLang="en-US" dirty="0" smtClean="0"/>
              <a:t>Le processus d’étude </a:t>
            </a:r>
            <a:r>
              <a:rPr lang="fr-FR" altLang="en-US" dirty="0" smtClean="0"/>
              <a:t>du commerce important</a:t>
            </a:r>
          </a:p>
        </p:txBody>
      </p:sp>
      <p:sp>
        <p:nvSpPr>
          <p:cNvPr id="6148" name="Rectangle 3"/>
          <p:cNvSpPr>
            <a:spLocks noGrp="1" noChangeArrowheads="1"/>
          </p:cNvSpPr>
          <p:nvPr>
            <p:ph type="body" sz="half" idx="1"/>
          </p:nvPr>
        </p:nvSpPr>
        <p:spPr>
          <a:xfrm>
            <a:off x="685800" y="1628800"/>
            <a:ext cx="7918450" cy="4543400"/>
          </a:xfrm>
        </p:spPr>
        <p:txBody>
          <a:bodyPr>
            <a:normAutofit lnSpcReduction="10000"/>
          </a:bodyPr>
          <a:lstStyle/>
          <a:p>
            <a:r>
              <a:rPr lang="fr-FR" sz="2600" dirty="0" smtClean="0"/>
              <a:t>Le processus d’étude du commerce important, s’il est appliqué correctement, sert de </a:t>
            </a:r>
            <a:r>
              <a:rPr lang="fr-FR" altLang="en-US" sz="2600" dirty="0" smtClean="0">
                <a:solidFill>
                  <a:srgbClr val="C00000"/>
                </a:solidFill>
              </a:rPr>
              <a:t>filet de sécurité </a:t>
            </a:r>
            <a:r>
              <a:rPr lang="fr-FR" sz="2600" dirty="0" smtClean="0"/>
              <a:t>en garantissant que les espèces ne subiront pas de déclin tant qu’elles seront inscrites à l’Annexe II.</a:t>
            </a:r>
            <a:endParaRPr lang="en-US" altLang="en-US" sz="2600" noProof="0" dirty="0" smtClean="0"/>
          </a:p>
          <a:p>
            <a:pPr marL="0" indent="0" eaLnBrk="1" hangingPunct="1">
              <a:buNone/>
            </a:pPr>
            <a:endParaRPr lang="en-US" altLang="en-US" sz="2600" noProof="0" dirty="0" smtClean="0"/>
          </a:p>
          <a:p>
            <a:r>
              <a:rPr lang="fr-FR" sz="2600" dirty="0" smtClean="0"/>
              <a:t>Si des mesures correctives appropriées sont prises en temps opportun, on devrait constater une baisse du nombre d’espèces animales et végétales devant être transférées de l’Annexe II à l’Annexe I parce qu’elles sont en danger d’extinction du fait du commerce international.</a:t>
            </a:r>
          </a:p>
          <a:p>
            <a:pPr eaLnBrk="1" hangingPunct="1">
              <a:buNone/>
            </a:pPr>
            <a:endParaRPr lang="en-US" altLang="en-US" sz="2600" b="1" noProof="0" dirty="0" smtClean="0"/>
          </a:p>
        </p:txBody>
      </p:sp>
    </p:spTree>
    <p:extLst>
      <p:ext uri="{BB962C8B-B14F-4D97-AF65-F5344CB8AC3E}">
        <p14:creationId xmlns="" xmlns:p14="http://schemas.microsoft.com/office/powerpoint/2010/main" val="259690156"/>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
          <p:cNvSpPr>
            <a:spLocks noGrp="1" noChangeArrowheads="1"/>
          </p:cNvSpPr>
          <p:nvPr>
            <p:ph type="title"/>
          </p:nvPr>
        </p:nvSpPr>
        <p:spPr/>
        <p:txBody>
          <a:bodyPr>
            <a:normAutofit fontScale="90000"/>
          </a:bodyPr>
          <a:lstStyle/>
          <a:p>
            <a:r>
              <a:rPr lang="fr-FR" altLang="en-US" dirty="0" smtClean="0"/>
              <a:t>Le processus d’étude </a:t>
            </a:r>
            <a:r>
              <a:rPr lang="fr-FR" altLang="en-US" dirty="0" smtClean="0"/>
              <a:t>du commerce important</a:t>
            </a:r>
            <a:endParaRPr lang="en-US" altLang="en-US" noProof="0" dirty="0" smtClean="0"/>
          </a:p>
        </p:txBody>
      </p:sp>
      <p:sp>
        <p:nvSpPr>
          <p:cNvPr id="7172" name="Rectangle 5"/>
          <p:cNvSpPr>
            <a:spLocks noGrp="1" noChangeArrowheads="1"/>
          </p:cNvSpPr>
          <p:nvPr>
            <p:ph type="body" idx="1"/>
          </p:nvPr>
        </p:nvSpPr>
        <p:spPr/>
        <p:txBody>
          <a:bodyPr>
            <a:normAutofit lnSpcReduction="10000"/>
          </a:bodyPr>
          <a:lstStyle/>
          <a:p>
            <a:r>
              <a:rPr lang="fr-FR" sz="2400" dirty="0" smtClean="0"/>
              <a:t>Le processus est exécuté par le Comité pour les animaux et le Comité pour les plantes.</a:t>
            </a:r>
          </a:p>
          <a:p>
            <a:r>
              <a:rPr lang="fr-FR" sz="2400" dirty="0" smtClean="0"/>
              <a:t>Ces comités ont pour mandat de repérer les espèces inscrites à l’Annexe II faisant l’objet d’un commerce important </a:t>
            </a:r>
            <a:r>
              <a:rPr lang="fr-FR" sz="2400" dirty="0" smtClean="0"/>
              <a:t>qui suscitent </a:t>
            </a:r>
            <a:r>
              <a:rPr lang="fr-FR" sz="2400" dirty="0" smtClean="0"/>
              <a:t>une préoccupation immédiate.</a:t>
            </a:r>
          </a:p>
          <a:p>
            <a:r>
              <a:rPr lang="fr-FR" sz="2400" dirty="0" smtClean="0"/>
              <a:t>Ils consultent les États des aires de répartition, le Secrétariat CITES et des spécialistes afin d’examiner et d’évaluer les informations pertinentes sur la biologie et le commerce des espèces.</a:t>
            </a:r>
          </a:p>
          <a:p>
            <a:r>
              <a:rPr lang="fr-FR" sz="2400" dirty="0" smtClean="0"/>
              <a:t>S’il y a lieu, ils recommandent des mesures à prendre par les États des aires de répartition où les exportations posent </a:t>
            </a:r>
            <a:r>
              <a:rPr lang="fr-FR" sz="2400" dirty="0" smtClean="0"/>
              <a:t>problème, </a:t>
            </a:r>
            <a:r>
              <a:rPr lang="fr-FR" sz="2400" dirty="0" smtClean="0"/>
              <a:t>assorties </a:t>
            </a:r>
            <a:r>
              <a:rPr lang="fr-FR" sz="2400" dirty="0" smtClean="0"/>
              <a:t>de délais </a:t>
            </a:r>
            <a:r>
              <a:rPr lang="fr-FR" sz="2400" dirty="0" smtClean="0"/>
              <a:t>de mise en œuvre.</a:t>
            </a:r>
          </a:p>
        </p:txBody>
      </p:sp>
    </p:spTree>
    <p:extLst>
      <p:ext uri="{BB962C8B-B14F-4D97-AF65-F5344CB8AC3E}">
        <p14:creationId xmlns="" xmlns:p14="http://schemas.microsoft.com/office/powerpoint/2010/main" val="4009589211"/>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4"/>
          <p:cNvSpPr>
            <a:spLocks noGrp="1" noChangeArrowheads="1"/>
          </p:cNvSpPr>
          <p:nvPr>
            <p:ph type="title"/>
          </p:nvPr>
        </p:nvSpPr>
        <p:spPr/>
        <p:txBody>
          <a:bodyPr>
            <a:normAutofit fontScale="90000"/>
          </a:bodyPr>
          <a:lstStyle/>
          <a:p>
            <a:r>
              <a:rPr lang="fr-FR" altLang="en-US" dirty="0" smtClean="0"/>
              <a:t>Le processus d’étude </a:t>
            </a:r>
            <a:r>
              <a:rPr lang="fr-FR" altLang="en-US" dirty="0" smtClean="0"/>
              <a:t>du commerce important</a:t>
            </a:r>
            <a:endParaRPr lang="en-US" altLang="en-US" noProof="0" dirty="0" smtClean="0"/>
          </a:p>
        </p:txBody>
      </p:sp>
      <p:sp>
        <p:nvSpPr>
          <p:cNvPr id="8196" name="Rectangle 5"/>
          <p:cNvSpPr>
            <a:spLocks noGrp="1" noChangeArrowheads="1"/>
          </p:cNvSpPr>
          <p:nvPr>
            <p:ph type="body" idx="1"/>
          </p:nvPr>
        </p:nvSpPr>
        <p:spPr/>
        <p:txBody>
          <a:bodyPr>
            <a:normAutofit/>
          </a:bodyPr>
          <a:lstStyle/>
          <a:p>
            <a:pPr eaLnBrk="1" hangingPunct="1"/>
            <a:r>
              <a:rPr lang="fr-FR" altLang="en-US" sz="2600" dirty="0" smtClean="0"/>
              <a:t>La Ré</a:t>
            </a:r>
            <a:r>
              <a:rPr lang="fr-FR" altLang="en-US" sz="2600" noProof="0" dirty="0" smtClean="0"/>
              <a:t>solution </a:t>
            </a:r>
            <a:r>
              <a:rPr lang="fr-FR" altLang="en-US" sz="2600" noProof="0" dirty="0" err="1" smtClean="0"/>
              <a:t>Conf</a:t>
            </a:r>
            <a:r>
              <a:rPr lang="fr-FR" altLang="en-US" sz="2600" noProof="0" dirty="0" smtClean="0"/>
              <a:t>. 12.8 (</a:t>
            </a:r>
            <a:r>
              <a:rPr lang="fr-FR" altLang="en-US" sz="2600" noProof="0" dirty="0" err="1" smtClean="0"/>
              <a:t>Rev</a:t>
            </a:r>
            <a:r>
              <a:rPr lang="fr-FR" altLang="en-US" sz="2600" noProof="0" dirty="0" smtClean="0"/>
              <a:t>. CoP13) indique aussi clairement à quel moment </a:t>
            </a:r>
            <a:r>
              <a:rPr lang="fr-FR" altLang="en-US" sz="2600" noProof="0" dirty="0" smtClean="0"/>
              <a:t>les différents participants </a:t>
            </a:r>
            <a:r>
              <a:rPr lang="fr-FR" altLang="en-US" sz="2600" noProof="0" dirty="0" smtClean="0"/>
              <a:t>au processus </a:t>
            </a:r>
            <a:r>
              <a:rPr lang="fr-FR" altLang="en-US" sz="2600" noProof="0" dirty="0" smtClean="0"/>
              <a:t>ont une </a:t>
            </a:r>
            <a:r>
              <a:rPr lang="fr-FR" altLang="en-US" sz="2600" noProof="0" dirty="0" smtClean="0"/>
              <a:t>tâche précise à accomplir.</a:t>
            </a:r>
          </a:p>
          <a:p>
            <a:r>
              <a:rPr lang="fr-FR" altLang="en-US" sz="2600" noProof="0" dirty="0" smtClean="0"/>
              <a:t>L’étude </a:t>
            </a:r>
            <a:r>
              <a:rPr lang="fr-FR" altLang="en-US" sz="2600" dirty="0" smtClean="0"/>
              <a:t>du commerce important e</a:t>
            </a:r>
            <a:r>
              <a:rPr lang="fr-FR" sz="2600" dirty="0" smtClean="0"/>
              <a:t>st un processus qui permet de </a:t>
            </a:r>
            <a:r>
              <a:rPr lang="fr-FR" sz="2600" dirty="0" smtClean="0"/>
              <a:t>garantir </a:t>
            </a:r>
            <a:r>
              <a:rPr lang="fr-FR" sz="2600" dirty="0" smtClean="0"/>
              <a:t>que les dispositions de l’Article IV </a:t>
            </a:r>
            <a:r>
              <a:rPr lang="fr-FR" sz="2600" dirty="0" smtClean="0"/>
              <a:t>sont </a:t>
            </a:r>
            <a:r>
              <a:rPr lang="fr-FR" sz="2600" dirty="0" smtClean="0"/>
              <a:t>respectées et </a:t>
            </a:r>
            <a:r>
              <a:rPr lang="fr-FR" sz="2600" dirty="0" smtClean="0"/>
              <a:t>que </a:t>
            </a:r>
            <a:r>
              <a:rPr lang="fr-FR" sz="2600" dirty="0" smtClean="0"/>
              <a:t>le commerce </a:t>
            </a:r>
            <a:r>
              <a:rPr lang="fr-FR" sz="2600" dirty="0" smtClean="0"/>
              <a:t>est durable </a:t>
            </a:r>
            <a:r>
              <a:rPr lang="fr-FR" sz="2600" dirty="0" smtClean="0"/>
              <a:t>et ne </a:t>
            </a:r>
            <a:r>
              <a:rPr lang="fr-FR" sz="2600" dirty="0" smtClean="0"/>
              <a:t>nuit </a:t>
            </a:r>
            <a:r>
              <a:rPr lang="fr-FR" sz="2600" dirty="0" smtClean="0"/>
              <a:t>pas à la survie des espèces.</a:t>
            </a:r>
          </a:p>
        </p:txBody>
      </p:sp>
    </p:spTree>
    <p:extLst>
      <p:ext uri="{BB962C8B-B14F-4D97-AF65-F5344CB8AC3E}">
        <p14:creationId xmlns="" xmlns:p14="http://schemas.microsoft.com/office/powerpoint/2010/main" val="26836294"/>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33" name="AutoShape 17"/>
          <p:cNvSpPr>
            <a:spLocks noChangeArrowheads="1"/>
          </p:cNvSpPr>
          <p:nvPr/>
        </p:nvSpPr>
        <p:spPr bwMode="auto">
          <a:xfrm>
            <a:off x="3563938" y="2997200"/>
            <a:ext cx="1066800" cy="457200"/>
          </a:xfrm>
          <a:prstGeom prst="rightArrow">
            <a:avLst>
              <a:gd name="adj1" fmla="val 50000"/>
              <a:gd name="adj2" fmla="val 58333"/>
            </a:avLst>
          </a:prstGeom>
          <a:solidFill>
            <a:srgbClr val="6600CC"/>
          </a:solidFill>
          <a:ln w="0">
            <a:noFill/>
            <a:miter lim="800000"/>
            <a:headEnd/>
            <a:tailEnd type="none" w="lg" len="med"/>
          </a:ln>
          <a:effectLst/>
        </p:spPr>
        <p:txBody>
          <a:bodyPr lIns="90000" tIns="46800" rIns="90000" bIns="46800" anchor="ctr">
            <a:spAutoFit/>
          </a:bodyPr>
          <a:lstStyle/>
          <a:p>
            <a:pPr>
              <a:defRPr/>
            </a:pPr>
            <a:endParaRPr lang="sl-SI">
              <a:effectLst>
                <a:outerShdw blurRad="38100" dist="38100" dir="2700000" algn="tl">
                  <a:srgbClr val="000000"/>
                </a:outerShdw>
              </a:effectLst>
            </a:endParaRPr>
          </a:p>
        </p:txBody>
      </p:sp>
      <p:sp>
        <p:nvSpPr>
          <p:cNvPr id="137237" name="AutoShape 21"/>
          <p:cNvSpPr>
            <a:spLocks noChangeArrowheads="1"/>
          </p:cNvSpPr>
          <p:nvPr/>
        </p:nvSpPr>
        <p:spPr bwMode="auto">
          <a:xfrm>
            <a:off x="6858000" y="2514600"/>
            <a:ext cx="1143000" cy="3429000"/>
          </a:xfrm>
          <a:custGeom>
            <a:avLst/>
            <a:gdLst>
              <a:gd name="G0" fmla="+- 13260 0 0"/>
              <a:gd name="G1" fmla="+- 18510 0 0"/>
              <a:gd name="G2" fmla="+- 8799 0 0"/>
              <a:gd name="G3" fmla="*/ 13260 1 2"/>
              <a:gd name="G4" fmla="+- G3 10800 0"/>
              <a:gd name="G5" fmla="+- 21600 13260 18510"/>
              <a:gd name="G6" fmla="+- 18510 8799 0"/>
              <a:gd name="G7" fmla="*/ G6 1 2"/>
              <a:gd name="G8" fmla="*/ 18510 2 1"/>
              <a:gd name="G9" fmla="+- G8 0 21600"/>
              <a:gd name="G10" fmla="+- G5 0 G4"/>
              <a:gd name="G11" fmla="+- 13260 0 G4"/>
              <a:gd name="G12" fmla="*/ G2 G10 G11"/>
              <a:gd name="T0" fmla="*/ 17430 w 21600"/>
              <a:gd name="T1" fmla="*/ 0 h 21600"/>
              <a:gd name="T2" fmla="*/ 13260 w 21600"/>
              <a:gd name="T3" fmla="*/ 8799 h 21600"/>
              <a:gd name="T4" fmla="*/ 8799 w 21600"/>
              <a:gd name="T5" fmla="*/ 13260 h 21600"/>
              <a:gd name="T6" fmla="*/ 0 w 21600"/>
              <a:gd name="T7" fmla="*/ 17430 h 21600"/>
              <a:gd name="T8" fmla="*/ 8799 w 21600"/>
              <a:gd name="T9" fmla="*/ 21600 h 21600"/>
              <a:gd name="T10" fmla="*/ 13655 w 21600"/>
              <a:gd name="T11" fmla="*/ 18510 h 21600"/>
              <a:gd name="T12" fmla="*/ 18510 w 21600"/>
              <a:gd name="T13" fmla="*/ 13655 h 21600"/>
              <a:gd name="T14" fmla="*/ 21600 w 21600"/>
              <a:gd name="T15" fmla="*/ 8799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G12 w 21600"/>
              <a:gd name="T25" fmla="*/ G5 h 21600"/>
              <a:gd name="T26" fmla="*/ G1 w 21600"/>
              <a:gd name="T27" fmla="*/ G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7430" y="0"/>
                </a:moveTo>
                <a:lnTo>
                  <a:pt x="13260" y="8799"/>
                </a:lnTo>
                <a:lnTo>
                  <a:pt x="16350" y="8799"/>
                </a:lnTo>
                <a:lnTo>
                  <a:pt x="16350" y="16350"/>
                </a:lnTo>
                <a:lnTo>
                  <a:pt x="8799" y="16350"/>
                </a:lnTo>
                <a:lnTo>
                  <a:pt x="8799" y="13260"/>
                </a:lnTo>
                <a:lnTo>
                  <a:pt x="0" y="17430"/>
                </a:lnTo>
                <a:lnTo>
                  <a:pt x="8799" y="21600"/>
                </a:lnTo>
                <a:lnTo>
                  <a:pt x="8799" y="18510"/>
                </a:lnTo>
                <a:lnTo>
                  <a:pt x="18510" y="18510"/>
                </a:lnTo>
                <a:lnTo>
                  <a:pt x="18510" y="8799"/>
                </a:lnTo>
                <a:lnTo>
                  <a:pt x="21600" y="8799"/>
                </a:lnTo>
                <a:close/>
              </a:path>
            </a:pathLst>
          </a:custGeom>
          <a:solidFill>
            <a:srgbClr val="6600CC"/>
          </a:solidFill>
          <a:ln w="0">
            <a:noFill/>
            <a:miter lim="800000"/>
            <a:headEnd/>
            <a:tailEnd type="none" w="lg" len="med"/>
          </a:ln>
          <a:effectLst/>
        </p:spPr>
        <p:txBody>
          <a:bodyPr lIns="90000" tIns="46800" rIns="90000" bIns="46800" anchor="ctr">
            <a:spAutoFit/>
          </a:bodyPr>
          <a:lstStyle/>
          <a:p>
            <a:pPr>
              <a:defRPr/>
            </a:pPr>
            <a:endParaRPr lang="sl-SI"/>
          </a:p>
        </p:txBody>
      </p:sp>
      <p:sp>
        <p:nvSpPr>
          <p:cNvPr id="9221" name="Rectangle 9"/>
          <p:cNvSpPr>
            <a:spLocks noGrp="1" noChangeArrowheads="1"/>
          </p:cNvSpPr>
          <p:nvPr>
            <p:ph type="body" idx="1"/>
          </p:nvPr>
        </p:nvSpPr>
        <p:spPr>
          <a:xfrm>
            <a:off x="381000" y="1066800"/>
            <a:ext cx="8763000" cy="4451350"/>
          </a:xfrm>
        </p:spPr>
        <p:txBody>
          <a:bodyPr/>
          <a:lstStyle/>
          <a:p>
            <a:pPr algn="ctr">
              <a:spcBef>
                <a:spcPct val="50000"/>
              </a:spcBef>
              <a:spcAft>
                <a:spcPct val="0"/>
              </a:spcAft>
              <a:buNone/>
            </a:pPr>
            <a:r>
              <a:rPr lang="en-US" altLang="en-US" sz="1800" b="1" noProof="0" dirty="0" smtClean="0"/>
              <a:t>	</a:t>
            </a:r>
            <a:r>
              <a:rPr lang="fr-FR" sz="2400" dirty="0" smtClean="0"/>
              <a:t> Pour les espèces inscrites à l’Annexe II, le processus d’étude du commerce important comporte trois étapes </a:t>
            </a:r>
            <a:r>
              <a:rPr lang="en-US" altLang="en-US" sz="2400" noProof="0" dirty="0" smtClean="0"/>
              <a:t>:</a:t>
            </a:r>
          </a:p>
        </p:txBody>
      </p:sp>
      <p:sp>
        <p:nvSpPr>
          <p:cNvPr id="9222" name="Rectangle 2"/>
          <p:cNvSpPr>
            <a:spLocks noGrp="1" noChangeArrowheads="1"/>
          </p:cNvSpPr>
          <p:nvPr>
            <p:ph type="title"/>
          </p:nvPr>
        </p:nvSpPr>
        <p:spPr/>
        <p:txBody>
          <a:bodyPr/>
          <a:lstStyle/>
          <a:p>
            <a:pPr eaLnBrk="1" hangingPunct="1"/>
            <a:r>
              <a:rPr lang="fr-FR" altLang="en-US" dirty="0" smtClean="0"/>
              <a:t>Un processus en trois étapes</a:t>
            </a:r>
          </a:p>
        </p:txBody>
      </p:sp>
      <p:sp>
        <p:nvSpPr>
          <p:cNvPr id="137224" name="Text Box 8"/>
          <p:cNvSpPr txBox="1">
            <a:spLocks noChangeArrowheads="1"/>
          </p:cNvSpPr>
          <p:nvPr/>
        </p:nvSpPr>
        <p:spPr bwMode="auto">
          <a:xfrm>
            <a:off x="457200" y="2133600"/>
            <a:ext cx="3276600" cy="1848840"/>
          </a:xfrm>
          <a:prstGeom prst="rect">
            <a:avLst/>
          </a:prstGeom>
          <a:solidFill>
            <a:srgbClr val="000066"/>
          </a:solidFill>
          <a:ln w="76200">
            <a:noFill/>
            <a:miter lim="800000"/>
            <a:headEnd/>
            <a:tailEnd type="none" w="lg" len="med"/>
          </a:ln>
        </p:spPr>
        <p:txBody>
          <a:bodyPr lIns="90000" tIns="46800" rIns="90000" bIns="46800">
            <a:spAutoFit/>
          </a:bodyPr>
          <a:lstStyle>
            <a:lvl1pPr algn="l">
              <a:spcBef>
                <a:spcPct val="55000"/>
              </a:spcBef>
              <a:spcAft>
                <a:spcPct val="15000"/>
              </a:spcAft>
              <a:buChar char="•"/>
              <a:defRPr sz="2800">
                <a:solidFill>
                  <a:schemeClr val="bg1"/>
                </a:solidFill>
                <a:latin typeface="Arial" charset="0"/>
              </a:defRPr>
            </a:lvl1pPr>
            <a:lvl2pPr marL="742950" indent="-285750" algn="l">
              <a:spcBef>
                <a:spcPct val="55000"/>
              </a:spcBef>
              <a:spcAft>
                <a:spcPct val="15000"/>
              </a:spcAft>
              <a:buChar char="–"/>
              <a:defRPr sz="2400">
                <a:solidFill>
                  <a:schemeClr val="bg1"/>
                </a:solidFill>
                <a:latin typeface="Arial" charset="0"/>
              </a:defRPr>
            </a:lvl2pPr>
            <a:lvl3pPr marL="1143000" indent="-228600" algn="l">
              <a:spcBef>
                <a:spcPct val="55000"/>
              </a:spcBef>
              <a:spcAft>
                <a:spcPct val="15000"/>
              </a:spcAft>
              <a:buChar char="•"/>
              <a:defRPr sz="2000">
                <a:solidFill>
                  <a:schemeClr val="bg1"/>
                </a:solidFill>
                <a:latin typeface="Arial" charset="0"/>
              </a:defRPr>
            </a:lvl3pPr>
            <a:lvl4pPr marL="1600200" indent="-228600" algn="l">
              <a:spcBef>
                <a:spcPct val="55000"/>
              </a:spcBef>
              <a:spcAft>
                <a:spcPct val="15000"/>
              </a:spcAft>
              <a:buChar char="–"/>
              <a:defRPr sz="2000">
                <a:solidFill>
                  <a:schemeClr val="bg1"/>
                </a:solidFill>
                <a:latin typeface="Arial" charset="0"/>
              </a:defRPr>
            </a:lvl4pPr>
            <a:lvl5pPr marL="2057400" indent="-228600" algn="l">
              <a:spcBef>
                <a:spcPct val="55000"/>
              </a:spcBef>
              <a:spcAft>
                <a:spcPct val="15000"/>
              </a:spcAft>
              <a:buChar char="»"/>
              <a:defRPr sz="2000">
                <a:solidFill>
                  <a:schemeClr val="bg1"/>
                </a:solidFill>
                <a:latin typeface="Arial" charset="0"/>
              </a:defRPr>
            </a:lvl5pPr>
            <a:lvl6pPr marL="2514600" indent="-228600" eaLnBrk="0" fontAlgn="base" hangingPunct="0">
              <a:spcBef>
                <a:spcPct val="55000"/>
              </a:spcBef>
              <a:spcAft>
                <a:spcPct val="15000"/>
              </a:spcAft>
              <a:buChar char="»"/>
              <a:defRPr sz="2000">
                <a:solidFill>
                  <a:schemeClr val="bg1"/>
                </a:solidFill>
                <a:latin typeface="Arial" charset="0"/>
              </a:defRPr>
            </a:lvl6pPr>
            <a:lvl7pPr marL="2971800" indent="-228600" eaLnBrk="0" fontAlgn="base" hangingPunct="0">
              <a:spcBef>
                <a:spcPct val="55000"/>
              </a:spcBef>
              <a:spcAft>
                <a:spcPct val="15000"/>
              </a:spcAft>
              <a:buChar char="»"/>
              <a:defRPr sz="2000">
                <a:solidFill>
                  <a:schemeClr val="bg1"/>
                </a:solidFill>
                <a:latin typeface="Arial" charset="0"/>
              </a:defRPr>
            </a:lvl7pPr>
            <a:lvl8pPr marL="3429000" indent="-228600" eaLnBrk="0" fontAlgn="base" hangingPunct="0">
              <a:spcBef>
                <a:spcPct val="55000"/>
              </a:spcBef>
              <a:spcAft>
                <a:spcPct val="15000"/>
              </a:spcAft>
              <a:buChar char="»"/>
              <a:defRPr sz="2000">
                <a:solidFill>
                  <a:schemeClr val="bg1"/>
                </a:solidFill>
                <a:latin typeface="Arial" charset="0"/>
              </a:defRPr>
            </a:lvl8pPr>
            <a:lvl9pPr marL="3886200" indent="-228600" eaLnBrk="0" fontAlgn="base" hangingPunct="0">
              <a:spcBef>
                <a:spcPct val="55000"/>
              </a:spcBef>
              <a:spcAft>
                <a:spcPct val="15000"/>
              </a:spcAft>
              <a:buChar char="»"/>
              <a:defRPr sz="2000">
                <a:solidFill>
                  <a:schemeClr val="bg1"/>
                </a:solidFill>
                <a:latin typeface="Arial" charset="0"/>
              </a:defRPr>
            </a:lvl9pPr>
          </a:lstStyle>
          <a:p>
            <a:pPr algn="ctr">
              <a:lnSpc>
                <a:spcPct val="90000"/>
              </a:lnSpc>
              <a:spcBef>
                <a:spcPct val="0"/>
              </a:spcBef>
              <a:spcAft>
                <a:spcPct val="30000"/>
              </a:spcAft>
              <a:buFontTx/>
              <a:buNone/>
            </a:pPr>
            <a:r>
              <a:rPr lang="fr-FR" altLang="en-US" sz="2000" b="1" u="sng" dirty="0" smtClean="0">
                <a:effectLst/>
              </a:rPr>
              <a:t>1</a:t>
            </a:r>
            <a:r>
              <a:rPr lang="fr-FR" altLang="en-US" sz="2000" b="1" u="sng" baseline="30000" dirty="0" smtClean="0">
                <a:effectLst/>
              </a:rPr>
              <a:t>ère</a:t>
            </a:r>
            <a:r>
              <a:rPr lang="fr-FR" altLang="en-US" sz="2000" b="1" u="sng" dirty="0" smtClean="0">
                <a:effectLst/>
              </a:rPr>
              <a:t> étape – Sélection</a:t>
            </a:r>
          </a:p>
          <a:p>
            <a:pPr>
              <a:lnSpc>
                <a:spcPct val="90000"/>
              </a:lnSpc>
              <a:spcBef>
                <a:spcPct val="0"/>
              </a:spcBef>
              <a:spcAft>
                <a:spcPct val="30000"/>
              </a:spcAft>
              <a:buNone/>
            </a:pPr>
            <a:r>
              <a:rPr lang="fr-FR" altLang="en-US" sz="2000" b="1" dirty="0" smtClean="0"/>
              <a:t>Établissement d’une liste des espèces faisant l’objet d’un commerce important suscitant une préoccupation immédiate</a:t>
            </a:r>
          </a:p>
        </p:txBody>
      </p:sp>
      <p:sp>
        <p:nvSpPr>
          <p:cNvPr id="137226" name="Text Box 10"/>
          <p:cNvSpPr txBox="1">
            <a:spLocks noChangeArrowheads="1"/>
          </p:cNvSpPr>
          <p:nvPr/>
        </p:nvSpPr>
        <p:spPr bwMode="auto">
          <a:xfrm>
            <a:off x="4724400" y="2209800"/>
            <a:ext cx="4038600" cy="1941173"/>
          </a:xfrm>
          <a:prstGeom prst="rect">
            <a:avLst/>
          </a:prstGeom>
          <a:solidFill>
            <a:srgbClr val="000066"/>
          </a:solidFill>
          <a:ln w="76200">
            <a:noFill/>
            <a:miter lim="800000"/>
            <a:headEnd/>
            <a:tailEnd type="none" w="lg" len="med"/>
          </a:ln>
        </p:spPr>
        <p:txBody>
          <a:bodyPr lIns="90000" tIns="46800" rIns="90000" bIns="46800">
            <a:spAutoFit/>
          </a:bodyPr>
          <a:lstStyle>
            <a:lvl1pPr algn="l">
              <a:spcBef>
                <a:spcPct val="55000"/>
              </a:spcBef>
              <a:spcAft>
                <a:spcPct val="15000"/>
              </a:spcAft>
              <a:buChar char="•"/>
              <a:defRPr sz="2800">
                <a:solidFill>
                  <a:schemeClr val="bg1"/>
                </a:solidFill>
                <a:latin typeface="Arial" charset="0"/>
              </a:defRPr>
            </a:lvl1pPr>
            <a:lvl2pPr marL="742950" indent="-285750" algn="l">
              <a:spcBef>
                <a:spcPct val="55000"/>
              </a:spcBef>
              <a:spcAft>
                <a:spcPct val="15000"/>
              </a:spcAft>
              <a:buChar char="–"/>
              <a:defRPr sz="2400">
                <a:solidFill>
                  <a:schemeClr val="bg1"/>
                </a:solidFill>
                <a:latin typeface="Arial" charset="0"/>
              </a:defRPr>
            </a:lvl2pPr>
            <a:lvl3pPr marL="1143000" indent="-228600" algn="l">
              <a:spcBef>
                <a:spcPct val="55000"/>
              </a:spcBef>
              <a:spcAft>
                <a:spcPct val="15000"/>
              </a:spcAft>
              <a:buChar char="•"/>
              <a:defRPr sz="2000">
                <a:solidFill>
                  <a:schemeClr val="bg1"/>
                </a:solidFill>
                <a:latin typeface="Arial" charset="0"/>
              </a:defRPr>
            </a:lvl3pPr>
            <a:lvl4pPr marL="1600200" indent="-228600" algn="l">
              <a:spcBef>
                <a:spcPct val="55000"/>
              </a:spcBef>
              <a:spcAft>
                <a:spcPct val="15000"/>
              </a:spcAft>
              <a:buChar char="–"/>
              <a:defRPr sz="2000">
                <a:solidFill>
                  <a:schemeClr val="bg1"/>
                </a:solidFill>
                <a:latin typeface="Arial" charset="0"/>
              </a:defRPr>
            </a:lvl4pPr>
            <a:lvl5pPr marL="2057400" indent="-228600" algn="l">
              <a:spcBef>
                <a:spcPct val="55000"/>
              </a:spcBef>
              <a:spcAft>
                <a:spcPct val="15000"/>
              </a:spcAft>
              <a:buChar char="»"/>
              <a:defRPr sz="2000">
                <a:solidFill>
                  <a:schemeClr val="bg1"/>
                </a:solidFill>
                <a:latin typeface="Arial" charset="0"/>
              </a:defRPr>
            </a:lvl5pPr>
            <a:lvl6pPr marL="2514600" indent="-228600" eaLnBrk="0" fontAlgn="base" hangingPunct="0">
              <a:spcBef>
                <a:spcPct val="55000"/>
              </a:spcBef>
              <a:spcAft>
                <a:spcPct val="15000"/>
              </a:spcAft>
              <a:buChar char="»"/>
              <a:defRPr sz="2000">
                <a:solidFill>
                  <a:schemeClr val="bg1"/>
                </a:solidFill>
                <a:latin typeface="Arial" charset="0"/>
              </a:defRPr>
            </a:lvl6pPr>
            <a:lvl7pPr marL="2971800" indent="-228600" eaLnBrk="0" fontAlgn="base" hangingPunct="0">
              <a:spcBef>
                <a:spcPct val="55000"/>
              </a:spcBef>
              <a:spcAft>
                <a:spcPct val="15000"/>
              </a:spcAft>
              <a:buChar char="»"/>
              <a:defRPr sz="2000">
                <a:solidFill>
                  <a:schemeClr val="bg1"/>
                </a:solidFill>
                <a:latin typeface="Arial" charset="0"/>
              </a:defRPr>
            </a:lvl7pPr>
            <a:lvl8pPr marL="3429000" indent="-228600" eaLnBrk="0" fontAlgn="base" hangingPunct="0">
              <a:spcBef>
                <a:spcPct val="55000"/>
              </a:spcBef>
              <a:spcAft>
                <a:spcPct val="15000"/>
              </a:spcAft>
              <a:buChar char="»"/>
              <a:defRPr sz="2000">
                <a:solidFill>
                  <a:schemeClr val="bg1"/>
                </a:solidFill>
                <a:latin typeface="Arial" charset="0"/>
              </a:defRPr>
            </a:lvl8pPr>
            <a:lvl9pPr marL="3886200" indent="-228600" eaLnBrk="0" fontAlgn="base" hangingPunct="0">
              <a:spcBef>
                <a:spcPct val="55000"/>
              </a:spcBef>
              <a:spcAft>
                <a:spcPct val="15000"/>
              </a:spcAft>
              <a:buChar char="»"/>
              <a:defRPr sz="2000">
                <a:solidFill>
                  <a:schemeClr val="bg1"/>
                </a:solidFill>
                <a:latin typeface="Arial" charset="0"/>
              </a:defRPr>
            </a:lvl9pPr>
          </a:lstStyle>
          <a:p>
            <a:pPr algn="ctr">
              <a:spcBef>
                <a:spcPct val="0"/>
              </a:spcBef>
              <a:spcAft>
                <a:spcPct val="0"/>
              </a:spcAft>
              <a:buFontTx/>
              <a:buNone/>
            </a:pPr>
            <a:r>
              <a:rPr lang="fr-FR" altLang="en-US" sz="2000" b="1" u="sng" dirty="0" smtClean="0">
                <a:effectLst/>
              </a:rPr>
              <a:t>2</a:t>
            </a:r>
            <a:r>
              <a:rPr lang="fr-FR" altLang="en-US" sz="2000" b="1" u="sng" baseline="30000" dirty="0" smtClean="0">
                <a:effectLst/>
              </a:rPr>
              <a:t>ème</a:t>
            </a:r>
            <a:r>
              <a:rPr lang="fr-FR" altLang="en-US" sz="2000" b="1" u="sng" dirty="0" smtClean="0">
                <a:effectLst/>
              </a:rPr>
              <a:t> étape </a:t>
            </a:r>
            <a:r>
              <a:rPr lang="fr-FR" altLang="en-US" sz="2000" b="1" u="sng" dirty="0" smtClean="0"/>
              <a:t>–</a:t>
            </a:r>
            <a:r>
              <a:rPr lang="fr-FR" altLang="en-US" sz="2000" b="1" u="sng" dirty="0" smtClean="0">
                <a:effectLst/>
              </a:rPr>
              <a:t> Étude</a:t>
            </a:r>
          </a:p>
          <a:p>
            <a:pPr>
              <a:spcBef>
                <a:spcPct val="0"/>
              </a:spcBef>
              <a:spcAft>
                <a:spcPct val="0"/>
              </a:spcAft>
              <a:buFontTx/>
              <a:buNone/>
            </a:pPr>
            <a:r>
              <a:rPr lang="fr-FR" altLang="en-US" sz="2000" b="1" dirty="0" smtClean="0"/>
              <a:t>Consultation et examen pour déceler les éventuels problèmes d’application de l’Article IV pour des espèces sélectionnées</a:t>
            </a:r>
            <a:endParaRPr lang="fr-FR" altLang="en-US" sz="2000" b="1" dirty="0">
              <a:effectLst/>
            </a:endParaRPr>
          </a:p>
        </p:txBody>
      </p:sp>
      <p:sp>
        <p:nvSpPr>
          <p:cNvPr id="137227" name="Text Box 11"/>
          <p:cNvSpPr txBox="1">
            <a:spLocks noChangeArrowheads="1"/>
          </p:cNvSpPr>
          <p:nvPr/>
        </p:nvSpPr>
        <p:spPr bwMode="auto">
          <a:xfrm>
            <a:off x="2667000" y="4572000"/>
            <a:ext cx="3962400" cy="1325620"/>
          </a:xfrm>
          <a:prstGeom prst="rect">
            <a:avLst/>
          </a:prstGeom>
          <a:solidFill>
            <a:srgbClr val="000066"/>
          </a:solidFill>
          <a:ln w="76200">
            <a:noFill/>
            <a:miter lim="800000"/>
            <a:headEnd/>
            <a:tailEnd type="none" w="lg" len="med"/>
          </a:ln>
        </p:spPr>
        <p:txBody>
          <a:bodyPr lIns="90000" tIns="46800" rIns="90000" bIns="46800">
            <a:spAutoFit/>
          </a:bodyPr>
          <a:lstStyle>
            <a:lvl1pPr algn="l">
              <a:spcBef>
                <a:spcPct val="55000"/>
              </a:spcBef>
              <a:spcAft>
                <a:spcPct val="15000"/>
              </a:spcAft>
              <a:buChar char="•"/>
              <a:defRPr sz="2800">
                <a:solidFill>
                  <a:schemeClr val="bg1"/>
                </a:solidFill>
                <a:latin typeface="Arial" charset="0"/>
              </a:defRPr>
            </a:lvl1pPr>
            <a:lvl2pPr marL="742950" indent="-285750" algn="l">
              <a:spcBef>
                <a:spcPct val="55000"/>
              </a:spcBef>
              <a:spcAft>
                <a:spcPct val="15000"/>
              </a:spcAft>
              <a:buChar char="–"/>
              <a:defRPr sz="2400">
                <a:solidFill>
                  <a:schemeClr val="bg1"/>
                </a:solidFill>
                <a:latin typeface="Arial" charset="0"/>
              </a:defRPr>
            </a:lvl2pPr>
            <a:lvl3pPr marL="1143000" indent="-228600" algn="l">
              <a:spcBef>
                <a:spcPct val="55000"/>
              </a:spcBef>
              <a:spcAft>
                <a:spcPct val="15000"/>
              </a:spcAft>
              <a:buChar char="•"/>
              <a:defRPr sz="2000">
                <a:solidFill>
                  <a:schemeClr val="bg1"/>
                </a:solidFill>
                <a:latin typeface="Arial" charset="0"/>
              </a:defRPr>
            </a:lvl3pPr>
            <a:lvl4pPr marL="1600200" indent="-228600" algn="l">
              <a:spcBef>
                <a:spcPct val="55000"/>
              </a:spcBef>
              <a:spcAft>
                <a:spcPct val="15000"/>
              </a:spcAft>
              <a:buChar char="–"/>
              <a:defRPr sz="2000">
                <a:solidFill>
                  <a:schemeClr val="bg1"/>
                </a:solidFill>
                <a:latin typeface="Arial" charset="0"/>
              </a:defRPr>
            </a:lvl4pPr>
            <a:lvl5pPr marL="2057400" indent="-228600" algn="l">
              <a:spcBef>
                <a:spcPct val="55000"/>
              </a:spcBef>
              <a:spcAft>
                <a:spcPct val="15000"/>
              </a:spcAft>
              <a:buChar char="»"/>
              <a:defRPr sz="2000">
                <a:solidFill>
                  <a:schemeClr val="bg1"/>
                </a:solidFill>
                <a:latin typeface="Arial" charset="0"/>
              </a:defRPr>
            </a:lvl5pPr>
            <a:lvl6pPr marL="2514600" indent="-228600" eaLnBrk="0" fontAlgn="base" hangingPunct="0">
              <a:spcBef>
                <a:spcPct val="55000"/>
              </a:spcBef>
              <a:spcAft>
                <a:spcPct val="15000"/>
              </a:spcAft>
              <a:buChar char="»"/>
              <a:defRPr sz="2000">
                <a:solidFill>
                  <a:schemeClr val="bg1"/>
                </a:solidFill>
                <a:latin typeface="Arial" charset="0"/>
              </a:defRPr>
            </a:lvl6pPr>
            <a:lvl7pPr marL="2971800" indent="-228600" eaLnBrk="0" fontAlgn="base" hangingPunct="0">
              <a:spcBef>
                <a:spcPct val="55000"/>
              </a:spcBef>
              <a:spcAft>
                <a:spcPct val="15000"/>
              </a:spcAft>
              <a:buChar char="»"/>
              <a:defRPr sz="2000">
                <a:solidFill>
                  <a:schemeClr val="bg1"/>
                </a:solidFill>
                <a:latin typeface="Arial" charset="0"/>
              </a:defRPr>
            </a:lvl7pPr>
            <a:lvl8pPr marL="3429000" indent="-228600" eaLnBrk="0" fontAlgn="base" hangingPunct="0">
              <a:spcBef>
                <a:spcPct val="55000"/>
              </a:spcBef>
              <a:spcAft>
                <a:spcPct val="15000"/>
              </a:spcAft>
              <a:buChar char="»"/>
              <a:defRPr sz="2000">
                <a:solidFill>
                  <a:schemeClr val="bg1"/>
                </a:solidFill>
                <a:latin typeface="Arial" charset="0"/>
              </a:defRPr>
            </a:lvl8pPr>
            <a:lvl9pPr marL="3886200" indent="-228600" eaLnBrk="0" fontAlgn="base" hangingPunct="0">
              <a:spcBef>
                <a:spcPct val="55000"/>
              </a:spcBef>
              <a:spcAft>
                <a:spcPct val="15000"/>
              </a:spcAft>
              <a:buChar char="»"/>
              <a:defRPr sz="2000">
                <a:solidFill>
                  <a:schemeClr val="bg1"/>
                </a:solidFill>
                <a:latin typeface="Arial" charset="0"/>
              </a:defRPr>
            </a:lvl9pPr>
          </a:lstStyle>
          <a:p>
            <a:pPr algn="ctr">
              <a:spcBef>
                <a:spcPct val="0"/>
              </a:spcBef>
              <a:spcAft>
                <a:spcPct val="0"/>
              </a:spcAft>
              <a:buFontTx/>
              <a:buNone/>
            </a:pPr>
            <a:r>
              <a:rPr lang="fr-FR" altLang="en-US" sz="2000" b="1" u="sng" dirty="0" smtClean="0"/>
              <a:t>3</a:t>
            </a:r>
            <a:r>
              <a:rPr lang="fr-FR" altLang="en-US" sz="2000" b="1" u="sng" baseline="30000" dirty="0" smtClean="0"/>
              <a:t>ème</a:t>
            </a:r>
            <a:r>
              <a:rPr lang="fr-FR" altLang="en-US" sz="2000" b="1" u="sng" dirty="0" smtClean="0"/>
              <a:t> étape – Actions</a:t>
            </a:r>
            <a:endParaRPr lang="fr-FR" altLang="en-US" sz="2000" b="1" u="sng" dirty="0" smtClean="0">
              <a:effectLst/>
            </a:endParaRPr>
          </a:p>
          <a:p>
            <a:pPr>
              <a:spcBef>
                <a:spcPct val="0"/>
              </a:spcBef>
              <a:spcAft>
                <a:spcPct val="0"/>
              </a:spcAft>
              <a:buFontTx/>
              <a:buNone/>
            </a:pPr>
            <a:r>
              <a:rPr lang="fr-FR" altLang="en-US" sz="2000" b="1" dirty="0" smtClean="0"/>
              <a:t>Procédures visant à améliorer l’application de l’Article IV s’il y a lieu</a:t>
            </a:r>
          </a:p>
        </p:txBody>
      </p:sp>
    </p:spTree>
    <p:extLst>
      <p:ext uri="{BB962C8B-B14F-4D97-AF65-F5344CB8AC3E}">
        <p14:creationId xmlns="" xmlns:p14="http://schemas.microsoft.com/office/powerpoint/2010/main" val="952621031"/>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72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5" presetClass="entr" presetSubtype="0" fill="hold" grpId="0" nodeType="clickEffect">
                                  <p:stCondLst>
                                    <p:cond delay="0"/>
                                  </p:stCondLst>
                                  <p:childTnLst>
                                    <p:set>
                                      <p:cBhvr>
                                        <p:cTn id="10" dur="1" fill="hold">
                                          <p:stCondLst>
                                            <p:cond delay="0"/>
                                          </p:stCondLst>
                                        </p:cTn>
                                        <p:tgtEl>
                                          <p:spTgt spid="137233"/>
                                        </p:tgtEl>
                                        <p:attrNameLst>
                                          <p:attrName>style.visibility</p:attrName>
                                        </p:attrNameLst>
                                      </p:cBhvr>
                                      <p:to>
                                        <p:strVal val="visible"/>
                                      </p:to>
                                    </p:set>
                                    <p:anim calcmode="lin" valueType="num">
                                      <p:cBhvr>
                                        <p:cTn id="11" dur="1000" fill="hold"/>
                                        <p:tgtEl>
                                          <p:spTgt spid="137233"/>
                                        </p:tgtEl>
                                        <p:attrNameLst>
                                          <p:attrName>ppt_w</p:attrName>
                                        </p:attrNameLst>
                                      </p:cBhvr>
                                      <p:tavLst>
                                        <p:tav tm="0">
                                          <p:val>
                                            <p:strVal val="#ppt_w*0.70"/>
                                          </p:val>
                                        </p:tav>
                                        <p:tav tm="100000">
                                          <p:val>
                                            <p:strVal val="#ppt_w"/>
                                          </p:val>
                                        </p:tav>
                                      </p:tavLst>
                                    </p:anim>
                                    <p:anim calcmode="lin" valueType="num">
                                      <p:cBhvr>
                                        <p:cTn id="12" dur="1000" fill="hold"/>
                                        <p:tgtEl>
                                          <p:spTgt spid="137233"/>
                                        </p:tgtEl>
                                        <p:attrNameLst>
                                          <p:attrName>ppt_h</p:attrName>
                                        </p:attrNameLst>
                                      </p:cBhvr>
                                      <p:tavLst>
                                        <p:tav tm="0">
                                          <p:val>
                                            <p:strVal val="#ppt_h"/>
                                          </p:val>
                                        </p:tav>
                                        <p:tav tm="100000">
                                          <p:val>
                                            <p:strVal val="#ppt_h"/>
                                          </p:val>
                                        </p:tav>
                                      </p:tavLst>
                                    </p:anim>
                                    <p:animEffect transition="in" filter="fade">
                                      <p:cBhvr>
                                        <p:cTn id="13" dur="1000"/>
                                        <p:tgtEl>
                                          <p:spTgt spid="137233"/>
                                        </p:tgtEl>
                                      </p:cBhvr>
                                    </p:animEffect>
                                  </p:childTnLst>
                                </p:cTn>
                              </p:par>
                            </p:childTnLst>
                          </p:cTn>
                        </p:par>
                        <p:par>
                          <p:cTn id="14" fill="hold" nodeType="afterGroup">
                            <p:stCondLst>
                              <p:cond delay="1000"/>
                            </p:stCondLst>
                            <p:childTnLst>
                              <p:par>
                                <p:cTn id="15" presetID="1" presetClass="entr" presetSubtype="0" fill="hold" grpId="0" nodeType="afterEffect">
                                  <p:stCondLst>
                                    <p:cond delay="0"/>
                                  </p:stCondLst>
                                  <p:childTnLst>
                                    <p:set>
                                      <p:cBhvr>
                                        <p:cTn id="16" dur="1" fill="hold">
                                          <p:stCondLst>
                                            <p:cond delay="0"/>
                                          </p:stCondLst>
                                        </p:cTn>
                                        <p:tgtEl>
                                          <p:spTgt spid="137226"/>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7" presetClass="entr" presetSubtype="2" fill="hold" nodeType="clickEffect">
                                  <p:stCondLst>
                                    <p:cond delay="0"/>
                                  </p:stCondLst>
                                  <p:childTnLst>
                                    <p:set>
                                      <p:cBhvr>
                                        <p:cTn id="20" dur="1" fill="hold">
                                          <p:stCondLst>
                                            <p:cond delay="0"/>
                                          </p:stCondLst>
                                        </p:cTn>
                                        <p:tgtEl>
                                          <p:spTgt spid="137237"/>
                                        </p:tgtEl>
                                        <p:attrNameLst>
                                          <p:attrName>style.visibility</p:attrName>
                                        </p:attrNameLst>
                                      </p:cBhvr>
                                      <p:to>
                                        <p:strVal val="visible"/>
                                      </p:to>
                                    </p:set>
                                    <p:anim calcmode="lin" valueType="num">
                                      <p:cBhvr>
                                        <p:cTn id="21" dur="500" fill="hold"/>
                                        <p:tgtEl>
                                          <p:spTgt spid="137237"/>
                                        </p:tgtEl>
                                        <p:attrNameLst>
                                          <p:attrName>ppt_x</p:attrName>
                                        </p:attrNameLst>
                                      </p:cBhvr>
                                      <p:tavLst>
                                        <p:tav tm="0">
                                          <p:val>
                                            <p:strVal val="#ppt_x+#ppt_w/2"/>
                                          </p:val>
                                        </p:tav>
                                        <p:tav tm="100000">
                                          <p:val>
                                            <p:strVal val="#ppt_x"/>
                                          </p:val>
                                        </p:tav>
                                      </p:tavLst>
                                    </p:anim>
                                    <p:anim calcmode="lin" valueType="num">
                                      <p:cBhvr>
                                        <p:cTn id="22" dur="500" fill="hold"/>
                                        <p:tgtEl>
                                          <p:spTgt spid="137237"/>
                                        </p:tgtEl>
                                        <p:attrNameLst>
                                          <p:attrName>ppt_y</p:attrName>
                                        </p:attrNameLst>
                                      </p:cBhvr>
                                      <p:tavLst>
                                        <p:tav tm="0">
                                          <p:val>
                                            <p:strVal val="#ppt_y"/>
                                          </p:val>
                                        </p:tav>
                                        <p:tav tm="100000">
                                          <p:val>
                                            <p:strVal val="#ppt_y"/>
                                          </p:val>
                                        </p:tav>
                                      </p:tavLst>
                                    </p:anim>
                                    <p:anim calcmode="lin" valueType="num">
                                      <p:cBhvr>
                                        <p:cTn id="23" dur="500" fill="hold"/>
                                        <p:tgtEl>
                                          <p:spTgt spid="137237"/>
                                        </p:tgtEl>
                                        <p:attrNameLst>
                                          <p:attrName>ppt_w</p:attrName>
                                        </p:attrNameLst>
                                      </p:cBhvr>
                                      <p:tavLst>
                                        <p:tav tm="0">
                                          <p:val>
                                            <p:fltVal val="0"/>
                                          </p:val>
                                        </p:tav>
                                        <p:tav tm="100000">
                                          <p:val>
                                            <p:strVal val="#ppt_w"/>
                                          </p:val>
                                        </p:tav>
                                      </p:tavLst>
                                    </p:anim>
                                    <p:anim calcmode="lin" valueType="num">
                                      <p:cBhvr>
                                        <p:cTn id="24" dur="500" fill="hold"/>
                                        <p:tgtEl>
                                          <p:spTgt spid="137237"/>
                                        </p:tgtEl>
                                        <p:attrNameLst>
                                          <p:attrName>ppt_h</p:attrName>
                                        </p:attrNameLst>
                                      </p:cBhvr>
                                      <p:tavLst>
                                        <p:tav tm="0">
                                          <p:val>
                                            <p:strVal val="#ppt_h"/>
                                          </p:val>
                                        </p:tav>
                                        <p:tav tm="100000">
                                          <p:val>
                                            <p:strVal val="#ppt_h"/>
                                          </p:val>
                                        </p:tav>
                                      </p:tavLst>
                                    </p:anim>
                                  </p:childTnLst>
                                </p:cTn>
                              </p:par>
                            </p:childTnLst>
                          </p:cTn>
                        </p:par>
                        <p:par>
                          <p:cTn id="25" fill="hold" nodeType="afterGroup">
                            <p:stCondLst>
                              <p:cond delay="500"/>
                            </p:stCondLst>
                            <p:childTnLst>
                              <p:par>
                                <p:cTn id="26" presetID="1" presetClass="entr" presetSubtype="0" fill="hold" grpId="0" nodeType="afterEffect">
                                  <p:stCondLst>
                                    <p:cond delay="0"/>
                                  </p:stCondLst>
                                  <p:childTnLst>
                                    <p:set>
                                      <p:cBhvr>
                                        <p:cTn id="27" dur="1" fill="hold">
                                          <p:stCondLst>
                                            <p:cond delay="0"/>
                                          </p:stCondLst>
                                        </p:cTn>
                                        <p:tgtEl>
                                          <p:spTgt spid="1372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33" grpId="0" animBg="1"/>
      <p:bldP spid="137224" grpId="0" animBg="1"/>
      <p:bldP spid="137226" grpId="0" animBg="1"/>
      <p:bldP spid="1372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lgn="l">
              <a:spcBef>
                <a:spcPct val="55000"/>
              </a:spcBef>
              <a:spcAft>
                <a:spcPct val="15000"/>
              </a:spcAft>
              <a:buChar char="•"/>
              <a:defRPr sz="2800">
                <a:solidFill>
                  <a:schemeClr val="bg1"/>
                </a:solidFill>
                <a:latin typeface="Arial" charset="0"/>
              </a:defRPr>
            </a:lvl1pPr>
            <a:lvl2pPr marL="742950" indent="-285750" algn="l">
              <a:spcBef>
                <a:spcPct val="55000"/>
              </a:spcBef>
              <a:spcAft>
                <a:spcPct val="15000"/>
              </a:spcAft>
              <a:buChar char="–"/>
              <a:defRPr sz="2400">
                <a:solidFill>
                  <a:schemeClr val="bg1"/>
                </a:solidFill>
                <a:latin typeface="Arial" charset="0"/>
              </a:defRPr>
            </a:lvl2pPr>
            <a:lvl3pPr marL="1143000" indent="-228600" algn="l">
              <a:spcBef>
                <a:spcPct val="55000"/>
              </a:spcBef>
              <a:spcAft>
                <a:spcPct val="15000"/>
              </a:spcAft>
              <a:buChar char="•"/>
              <a:defRPr sz="2000">
                <a:solidFill>
                  <a:schemeClr val="bg1"/>
                </a:solidFill>
                <a:latin typeface="Arial" charset="0"/>
              </a:defRPr>
            </a:lvl3pPr>
            <a:lvl4pPr marL="1600200" indent="-228600" algn="l">
              <a:spcBef>
                <a:spcPct val="55000"/>
              </a:spcBef>
              <a:spcAft>
                <a:spcPct val="15000"/>
              </a:spcAft>
              <a:buChar char="–"/>
              <a:defRPr sz="2000">
                <a:solidFill>
                  <a:schemeClr val="bg1"/>
                </a:solidFill>
                <a:latin typeface="Arial" charset="0"/>
              </a:defRPr>
            </a:lvl4pPr>
            <a:lvl5pPr marL="2057400" indent="-228600" algn="l">
              <a:spcBef>
                <a:spcPct val="55000"/>
              </a:spcBef>
              <a:spcAft>
                <a:spcPct val="15000"/>
              </a:spcAft>
              <a:buChar char="»"/>
              <a:defRPr sz="2000">
                <a:solidFill>
                  <a:schemeClr val="bg1"/>
                </a:solidFill>
                <a:latin typeface="Arial" charset="0"/>
              </a:defRPr>
            </a:lvl5pPr>
            <a:lvl6pPr marL="2514600" indent="-228600" eaLnBrk="0" fontAlgn="base" hangingPunct="0">
              <a:spcBef>
                <a:spcPct val="55000"/>
              </a:spcBef>
              <a:spcAft>
                <a:spcPct val="15000"/>
              </a:spcAft>
              <a:buChar char="»"/>
              <a:defRPr sz="2000">
                <a:solidFill>
                  <a:schemeClr val="bg1"/>
                </a:solidFill>
                <a:latin typeface="Arial" charset="0"/>
              </a:defRPr>
            </a:lvl6pPr>
            <a:lvl7pPr marL="2971800" indent="-228600" eaLnBrk="0" fontAlgn="base" hangingPunct="0">
              <a:spcBef>
                <a:spcPct val="55000"/>
              </a:spcBef>
              <a:spcAft>
                <a:spcPct val="15000"/>
              </a:spcAft>
              <a:buChar char="»"/>
              <a:defRPr sz="2000">
                <a:solidFill>
                  <a:schemeClr val="bg1"/>
                </a:solidFill>
                <a:latin typeface="Arial" charset="0"/>
              </a:defRPr>
            </a:lvl7pPr>
            <a:lvl8pPr marL="3429000" indent="-228600" eaLnBrk="0" fontAlgn="base" hangingPunct="0">
              <a:spcBef>
                <a:spcPct val="55000"/>
              </a:spcBef>
              <a:spcAft>
                <a:spcPct val="15000"/>
              </a:spcAft>
              <a:buChar char="»"/>
              <a:defRPr sz="2000">
                <a:solidFill>
                  <a:schemeClr val="bg1"/>
                </a:solidFill>
                <a:latin typeface="Arial" charset="0"/>
              </a:defRPr>
            </a:lvl8pPr>
            <a:lvl9pPr marL="3886200" indent="-228600" eaLnBrk="0" fontAlgn="base" hangingPunct="0">
              <a:spcBef>
                <a:spcPct val="55000"/>
              </a:spcBef>
              <a:spcAft>
                <a:spcPct val="15000"/>
              </a:spcAft>
              <a:buChar char="»"/>
              <a:defRPr sz="2000">
                <a:solidFill>
                  <a:schemeClr val="bg1"/>
                </a:solidFill>
                <a:latin typeface="Arial" charset="0"/>
              </a:defRPr>
            </a:lvl9pPr>
          </a:lstStyle>
          <a:p>
            <a:pPr algn="r">
              <a:spcBef>
                <a:spcPct val="0"/>
              </a:spcBef>
              <a:spcAft>
                <a:spcPct val="0"/>
              </a:spcAft>
              <a:buFontTx/>
              <a:buNone/>
            </a:pPr>
            <a:fld id="{2A57CEBC-C247-40AB-BD6E-62DDC28086D1}" type="slidenum">
              <a:rPr lang="en-US" altLang="en-US" sz="1400" smtClean="0">
                <a:solidFill>
                  <a:srgbClr val="FFCC00"/>
                </a:solidFill>
              </a:rPr>
              <a:pPr algn="r">
                <a:spcBef>
                  <a:spcPct val="0"/>
                </a:spcBef>
                <a:spcAft>
                  <a:spcPct val="0"/>
                </a:spcAft>
                <a:buFontTx/>
                <a:buNone/>
              </a:pPr>
              <a:t>9</a:t>
            </a:fld>
            <a:endParaRPr lang="en-US" altLang="en-US" sz="1400" dirty="0" smtClean="0">
              <a:solidFill>
                <a:srgbClr val="FFCC00"/>
              </a:solidFill>
            </a:endParaRPr>
          </a:p>
        </p:txBody>
      </p:sp>
      <p:sp>
        <p:nvSpPr>
          <p:cNvPr id="10243" name="Rectangle 2"/>
          <p:cNvSpPr>
            <a:spLocks noGrp="1" noChangeArrowheads="1"/>
          </p:cNvSpPr>
          <p:nvPr>
            <p:ph type="title"/>
          </p:nvPr>
        </p:nvSpPr>
        <p:spPr>
          <a:xfrm>
            <a:off x="609600" y="0"/>
            <a:ext cx="7772400" cy="725488"/>
          </a:xfrm>
          <a:noFill/>
        </p:spPr>
        <p:txBody>
          <a:bodyPr>
            <a:normAutofit fontScale="90000"/>
          </a:bodyPr>
          <a:lstStyle/>
          <a:p>
            <a:pPr eaLnBrk="1" hangingPunct="1"/>
            <a:r>
              <a:rPr lang="fr-FR" altLang="en-US" dirty="0" smtClean="0"/>
              <a:t>Le processus</a:t>
            </a:r>
          </a:p>
        </p:txBody>
      </p:sp>
      <p:sp>
        <p:nvSpPr>
          <p:cNvPr id="10244" name="Text Box 3"/>
          <p:cNvSpPr txBox="1">
            <a:spLocks noChangeArrowheads="1"/>
          </p:cNvSpPr>
          <p:nvPr/>
        </p:nvSpPr>
        <p:spPr bwMode="auto">
          <a:xfrm>
            <a:off x="323528" y="908720"/>
            <a:ext cx="2438400" cy="1017844"/>
          </a:xfrm>
          <a:prstGeom prst="rect">
            <a:avLst/>
          </a:prstGeom>
          <a:solidFill>
            <a:srgbClr val="CCFFCC"/>
          </a:solidFill>
          <a:ln w="76200">
            <a:noFill/>
            <a:miter lim="800000"/>
            <a:headEnd/>
            <a:tailEnd type="none" w="lg" len="med"/>
          </a:ln>
        </p:spPr>
        <p:txBody>
          <a:bodyPr lIns="90000" tIns="46800" rIns="90000" bIns="46800">
            <a:spAutoFit/>
          </a:bodyPr>
          <a:lstStyle>
            <a:lvl1pPr algn="l">
              <a:spcBef>
                <a:spcPct val="55000"/>
              </a:spcBef>
              <a:spcAft>
                <a:spcPct val="15000"/>
              </a:spcAft>
              <a:buChar char="•"/>
              <a:defRPr sz="2800">
                <a:solidFill>
                  <a:schemeClr val="bg1"/>
                </a:solidFill>
                <a:latin typeface="Arial" charset="0"/>
              </a:defRPr>
            </a:lvl1pPr>
            <a:lvl2pPr marL="742950" indent="-285750" algn="l">
              <a:spcBef>
                <a:spcPct val="55000"/>
              </a:spcBef>
              <a:spcAft>
                <a:spcPct val="15000"/>
              </a:spcAft>
              <a:buChar char="–"/>
              <a:defRPr sz="2400">
                <a:solidFill>
                  <a:schemeClr val="bg1"/>
                </a:solidFill>
                <a:latin typeface="Arial" charset="0"/>
              </a:defRPr>
            </a:lvl2pPr>
            <a:lvl3pPr marL="1143000" indent="-228600" algn="l">
              <a:spcBef>
                <a:spcPct val="55000"/>
              </a:spcBef>
              <a:spcAft>
                <a:spcPct val="15000"/>
              </a:spcAft>
              <a:buChar char="•"/>
              <a:defRPr sz="2000">
                <a:solidFill>
                  <a:schemeClr val="bg1"/>
                </a:solidFill>
                <a:latin typeface="Arial" charset="0"/>
              </a:defRPr>
            </a:lvl3pPr>
            <a:lvl4pPr marL="1600200" indent="-228600" algn="l">
              <a:spcBef>
                <a:spcPct val="55000"/>
              </a:spcBef>
              <a:spcAft>
                <a:spcPct val="15000"/>
              </a:spcAft>
              <a:buChar char="–"/>
              <a:defRPr sz="2000">
                <a:solidFill>
                  <a:schemeClr val="bg1"/>
                </a:solidFill>
                <a:latin typeface="Arial" charset="0"/>
              </a:defRPr>
            </a:lvl4pPr>
            <a:lvl5pPr marL="2057400" indent="-228600" algn="l">
              <a:spcBef>
                <a:spcPct val="55000"/>
              </a:spcBef>
              <a:spcAft>
                <a:spcPct val="15000"/>
              </a:spcAft>
              <a:buChar char="»"/>
              <a:defRPr sz="2000">
                <a:solidFill>
                  <a:schemeClr val="bg1"/>
                </a:solidFill>
                <a:latin typeface="Arial" charset="0"/>
              </a:defRPr>
            </a:lvl5pPr>
            <a:lvl6pPr marL="2514600" indent="-228600" eaLnBrk="0" fontAlgn="base" hangingPunct="0">
              <a:spcBef>
                <a:spcPct val="55000"/>
              </a:spcBef>
              <a:spcAft>
                <a:spcPct val="15000"/>
              </a:spcAft>
              <a:buChar char="»"/>
              <a:defRPr sz="2000">
                <a:solidFill>
                  <a:schemeClr val="bg1"/>
                </a:solidFill>
                <a:latin typeface="Arial" charset="0"/>
              </a:defRPr>
            </a:lvl6pPr>
            <a:lvl7pPr marL="2971800" indent="-228600" eaLnBrk="0" fontAlgn="base" hangingPunct="0">
              <a:spcBef>
                <a:spcPct val="55000"/>
              </a:spcBef>
              <a:spcAft>
                <a:spcPct val="15000"/>
              </a:spcAft>
              <a:buChar char="»"/>
              <a:defRPr sz="2000">
                <a:solidFill>
                  <a:schemeClr val="bg1"/>
                </a:solidFill>
                <a:latin typeface="Arial" charset="0"/>
              </a:defRPr>
            </a:lvl7pPr>
            <a:lvl8pPr marL="3429000" indent="-228600" eaLnBrk="0" fontAlgn="base" hangingPunct="0">
              <a:spcBef>
                <a:spcPct val="55000"/>
              </a:spcBef>
              <a:spcAft>
                <a:spcPct val="15000"/>
              </a:spcAft>
              <a:buChar char="»"/>
              <a:defRPr sz="2000">
                <a:solidFill>
                  <a:schemeClr val="bg1"/>
                </a:solidFill>
                <a:latin typeface="Arial" charset="0"/>
              </a:defRPr>
            </a:lvl8pPr>
            <a:lvl9pPr marL="3886200" indent="-228600" eaLnBrk="0" fontAlgn="base" hangingPunct="0">
              <a:spcBef>
                <a:spcPct val="55000"/>
              </a:spcBef>
              <a:spcAft>
                <a:spcPct val="15000"/>
              </a:spcAft>
              <a:buChar char="»"/>
              <a:defRPr sz="2000">
                <a:solidFill>
                  <a:schemeClr val="bg1"/>
                </a:solidFill>
                <a:latin typeface="Arial" charset="0"/>
              </a:defRPr>
            </a:lvl9pPr>
          </a:lstStyle>
          <a:p>
            <a:pPr algn="ctr">
              <a:lnSpc>
                <a:spcPct val="90000"/>
              </a:lnSpc>
              <a:spcBef>
                <a:spcPct val="0"/>
              </a:spcBef>
              <a:spcAft>
                <a:spcPct val="30000"/>
              </a:spcAft>
              <a:buFontTx/>
              <a:buNone/>
            </a:pPr>
            <a:r>
              <a:rPr lang="fr-FR" altLang="en-US" sz="2000" dirty="0" smtClean="0">
                <a:solidFill>
                  <a:schemeClr val="tx1"/>
                </a:solidFill>
              </a:rPr>
              <a:t>Sé</a:t>
            </a:r>
            <a:r>
              <a:rPr lang="fr-FR" altLang="en-US" sz="2000" dirty="0" smtClean="0">
                <a:solidFill>
                  <a:schemeClr val="tx1"/>
                </a:solidFill>
                <a:effectLst/>
              </a:rPr>
              <a:t>lection des espèces</a:t>
            </a:r>
          </a:p>
          <a:p>
            <a:pPr algn="ctr">
              <a:lnSpc>
                <a:spcPct val="90000"/>
              </a:lnSpc>
              <a:spcBef>
                <a:spcPct val="0"/>
              </a:spcBef>
              <a:spcAft>
                <a:spcPct val="30000"/>
              </a:spcAft>
              <a:buFontTx/>
              <a:buNone/>
            </a:pPr>
            <a:r>
              <a:rPr lang="fr-FR" altLang="en-US" sz="2000" dirty="0" smtClean="0">
                <a:solidFill>
                  <a:srgbClr val="FF0000"/>
                </a:solidFill>
                <a:effectLst/>
              </a:rPr>
              <a:t>CP/CA</a:t>
            </a:r>
            <a:endParaRPr lang="fr-FR" altLang="en-US" sz="2000" dirty="0">
              <a:solidFill>
                <a:srgbClr val="FF0000"/>
              </a:solidFill>
              <a:effectLst/>
            </a:endParaRPr>
          </a:p>
        </p:txBody>
      </p:sp>
      <p:sp>
        <p:nvSpPr>
          <p:cNvPr id="10245" name="Text Box 4"/>
          <p:cNvSpPr txBox="1">
            <a:spLocks noChangeArrowheads="1"/>
          </p:cNvSpPr>
          <p:nvPr/>
        </p:nvSpPr>
        <p:spPr bwMode="auto">
          <a:xfrm>
            <a:off x="3429000" y="914400"/>
            <a:ext cx="2362200" cy="740845"/>
          </a:xfrm>
          <a:prstGeom prst="rect">
            <a:avLst/>
          </a:prstGeom>
          <a:solidFill>
            <a:srgbClr val="CCFFCC"/>
          </a:solidFill>
          <a:ln w="76200">
            <a:noFill/>
            <a:miter lim="800000"/>
            <a:headEnd/>
            <a:tailEnd type="none" w="lg" len="med"/>
          </a:ln>
        </p:spPr>
        <p:txBody>
          <a:bodyPr lIns="90000" tIns="46800" rIns="90000" bIns="46800">
            <a:spAutoFit/>
          </a:bodyPr>
          <a:lstStyle>
            <a:lvl1pPr algn="l">
              <a:spcBef>
                <a:spcPct val="55000"/>
              </a:spcBef>
              <a:spcAft>
                <a:spcPct val="15000"/>
              </a:spcAft>
              <a:buChar char="•"/>
              <a:defRPr sz="2800">
                <a:solidFill>
                  <a:schemeClr val="bg1"/>
                </a:solidFill>
                <a:latin typeface="Arial" charset="0"/>
              </a:defRPr>
            </a:lvl1pPr>
            <a:lvl2pPr marL="742950" indent="-285750" algn="l">
              <a:spcBef>
                <a:spcPct val="55000"/>
              </a:spcBef>
              <a:spcAft>
                <a:spcPct val="15000"/>
              </a:spcAft>
              <a:buChar char="–"/>
              <a:defRPr sz="2400">
                <a:solidFill>
                  <a:schemeClr val="bg1"/>
                </a:solidFill>
                <a:latin typeface="Arial" charset="0"/>
              </a:defRPr>
            </a:lvl2pPr>
            <a:lvl3pPr marL="1143000" indent="-228600" algn="l">
              <a:spcBef>
                <a:spcPct val="55000"/>
              </a:spcBef>
              <a:spcAft>
                <a:spcPct val="15000"/>
              </a:spcAft>
              <a:buChar char="•"/>
              <a:defRPr sz="2000">
                <a:solidFill>
                  <a:schemeClr val="bg1"/>
                </a:solidFill>
                <a:latin typeface="Arial" charset="0"/>
              </a:defRPr>
            </a:lvl3pPr>
            <a:lvl4pPr marL="1600200" indent="-228600" algn="l">
              <a:spcBef>
                <a:spcPct val="55000"/>
              </a:spcBef>
              <a:spcAft>
                <a:spcPct val="15000"/>
              </a:spcAft>
              <a:buChar char="–"/>
              <a:defRPr sz="2000">
                <a:solidFill>
                  <a:schemeClr val="bg1"/>
                </a:solidFill>
                <a:latin typeface="Arial" charset="0"/>
              </a:defRPr>
            </a:lvl4pPr>
            <a:lvl5pPr marL="2057400" indent="-228600" algn="l">
              <a:spcBef>
                <a:spcPct val="55000"/>
              </a:spcBef>
              <a:spcAft>
                <a:spcPct val="15000"/>
              </a:spcAft>
              <a:buChar char="»"/>
              <a:defRPr sz="2000">
                <a:solidFill>
                  <a:schemeClr val="bg1"/>
                </a:solidFill>
                <a:latin typeface="Arial" charset="0"/>
              </a:defRPr>
            </a:lvl5pPr>
            <a:lvl6pPr marL="2514600" indent="-228600" eaLnBrk="0" fontAlgn="base" hangingPunct="0">
              <a:spcBef>
                <a:spcPct val="55000"/>
              </a:spcBef>
              <a:spcAft>
                <a:spcPct val="15000"/>
              </a:spcAft>
              <a:buChar char="»"/>
              <a:defRPr sz="2000">
                <a:solidFill>
                  <a:schemeClr val="bg1"/>
                </a:solidFill>
                <a:latin typeface="Arial" charset="0"/>
              </a:defRPr>
            </a:lvl6pPr>
            <a:lvl7pPr marL="2971800" indent="-228600" eaLnBrk="0" fontAlgn="base" hangingPunct="0">
              <a:spcBef>
                <a:spcPct val="55000"/>
              </a:spcBef>
              <a:spcAft>
                <a:spcPct val="15000"/>
              </a:spcAft>
              <a:buChar char="»"/>
              <a:defRPr sz="2000">
                <a:solidFill>
                  <a:schemeClr val="bg1"/>
                </a:solidFill>
                <a:latin typeface="Arial" charset="0"/>
              </a:defRPr>
            </a:lvl7pPr>
            <a:lvl8pPr marL="3429000" indent="-228600" eaLnBrk="0" fontAlgn="base" hangingPunct="0">
              <a:spcBef>
                <a:spcPct val="55000"/>
              </a:spcBef>
              <a:spcAft>
                <a:spcPct val="15000"/>
              </a:spcAft>
              <a:buChar char="»"/>
              <a:defRPr sz="2000">
                <a:solidFill>
                  <a:schemeClr val="bg1"/>
                </a:solidFill>
                <a:latin typeface="Arial" charset="0"/>
              </a:defRPr>
            </a:lvl8pPr>
            <a:lvl9pPr marL="3886200" indent="-228600" eaLnBrk="0" fontAlgn="base" hangingPunct="0">
              <a:spcBef>
                <a:spcPct val="55000"/>
              </a:spcBef>
              <a:spcAft>
                <a:spcPct val="15000"/>
              </a:spcAft>
              <a:buChar char="»"/>
              <a:defRPr sz="2000">
                <a:solidFill>
                  <a:schemeClr val="bg1"/>
                </a:solidFill>
                <a:latin typeface="Arial" charset="0"/>
              </a:defRPr>
            </a:lvl9pPr>
          </a:lstStyle>
          <a:p>
            <a:pPr algn="ctr">
              <a:lnSpc>
                <a:spcPct val="90000"/>
              </a:lnSpc>
              <a:spcBef>
                <a:spcPct val="0"/>
              </a:spcBef>
              <a:spcAft>
                <a:spcPct val="30000"/>
              </a:spcAft>
              <a:buFontTx/>
              <a:buNone/>
            </a:pPr>
            <a:r>
              <a:rPr lang="fr-FR" altLang="en-US" sz="2000" dirty="0" smtClean="0">
                <a:solidFill>
                  <a:schemeClr val="tx1"/>
                </a:solidFill>
                <a:effectLst/>
              </a:rPr>
              <a:t>Consultation</a:t>
            </a:r>
          </a:p>
          <a:p>
            <a:pPr algn="ctr">
              <a:lnSpc>
                <a:spcPct val="90000"/>
              </a:lnSpc>
              <a:spcBef>
                <a:spcPct val="0"/>
              </a:spcBef>
              <a:spcAft>
                <a:spcPct val="30000"/>
              </a:spcAft>
              <a:buFontTx/>
              <a:buNone/>
            </a:pPr>
            <a:r>
              <a:rPr lang="fr-FR" altLang="en-US" sz="2000" dirty="0" smtClean="0">
                <a:solidFill>
                  <a:srgbClr val="FF0000"/>
                </a:solidFill>
                <a:effectLst/>
              </a:rPr>
              <a:t>Secrétariat</a:t>
            </a:r>
            <a:endParaRPr lang="fr-FR" altLang="en-US" sz="2000" dirty="0">
              <a:solidFill>
                <a:srgbClr val="FF0000"/>
              </a:solidFill>
              <a:effectLst/>
            </a:endParaRPr>
          </a:p>
        </p:txBody>
      </p:sp>
      <p:sp>
        <p:nvSpPr>
          <p:cNvPr id="434181" name="AutoShape 5"/>
          <p:cNvSpPr>
            <a:spLocks noChangeArrowheads="1"/>
          </p:cNvSpPr>
          <p:nvPr/>
        </p:nvSpPr>
        <p:spPr bwMode="auto">
          <a:xfrm>
            <a:off x="2771800" y="1124744"/>
            <a:ext cx="609600" cy="457200"/>
          </a:xfrm>
          <a:prstGeom prst="rightArrow">
            <a:avLst>
              <a:gd name="adj1" fmla="val 50000"/>
              <a:gd name="adj2" fmla="val 33333"/>
            </a:avLst>
          </a:prstGeom>
          <a:solidFill>
            <a:schemeClr val="accent3">
              <a:lumMod val="50000"/>
            </a:schemeClr>
          </a:solidFill>
          <a:ln w="0">
            <a:noFill/>
            <a:miter lim="800000"/>
            <a:headEnd/>
            <a:tailEnd type="none" w="lg" len="med"/>
          </a:ln>
          <a:effectLst/>
        </p:spPr>
        <p:txBody>
          <a:bodyPr lIns="90000" tIns="46800" rIns="90000" bIns="46800" anchor="ctr">
            <a:spAutoFit/>
          </a:bodyPr>
          <a:lstStyle/>
          <a:p>
            <a:pPr>
              <a:defRPr/>
            </a:pPr>
            <a:endParaRPr lang="sl-SI">
              <a:effectLst>
                <a:outerShdw blurRad="38100" dist="38100" dir="2700000" algn="tl">
                  <a:srgbClr val="000000"/>
                </a:outerShdw>
              </a:effectLst>
            </a:endParaRPr>
          </a:p>
        </p:txBody>
      </p:sp>
      <p:sp>
        <p:nvSpPr>
          <p:cNvPr id="10247" name="Text Box 6"/>
          <p:cNvSpPr txBox="1">
            <a:spLocks noChangeArrowheads="1"/>
          </p:cNvSpPr>
          <p:nvPr/>
        </p:nvSpPr>
        <p:spPr bwMode="auto">
          <a:xfrm>
            <a:off x="6477000" y="915988"/>
            <a:ext cx="2438400" cy="740845"/>
          </a:xfrm>
          <a:prstGeom prst="rect">
            <a:avLst/>
          </a:prstGeom>
          <a:solidFill>
            <a:srgbClr val="CCFFCC"/>
          </a:solidFill>
          <a:ln w="76200">
            <a:noFill/>
            <a:miter lim="800000"/>
            <a:headEnd/>
            <a:tailEnd type="none" w="lg" len="med"/>
          </a:ln>
        </p:spPr>
        <p:txBody>
          <a:bodyPr lIns="90000" tIns="46800" rIns="90000" bIns="46800">
            <a:spAutoFit/>
          </a:bodyPr>
          <a:lstStyle>
            <a:lvl1pPr algn="l">
              <a:spcBef>
                <a:spcPct val="55000"/>
              </a:spcBef>
              <a:spcAft>
                <a:spcPct val="15000"/>
              </a:spcAft>
              <a:buChar char="•"/>
              <a:defRPr sz="2800">
                <a:solidFill>
                  <a:schemeClr val="bg1"/>
                </a:solidFill>
                <a:latin typeface="Arial" charset="0"/>
              </a:defRPr>
            </a:lvl1pPr>
            <a:lvl2pPr marL="742950" indent="-285750" algn="l">
              <a:spcBef>
                <a:spcPct val="55000"/>
              </a:spcBef>
              <a:spcAft>
                <a:spcPct val="15000"/>
              </a:spcAft>
              <a:buChar char="–"/>
              <a:defRPr sz="2400">
                <a:solidFill>
                  <a:schemeClr val="bg1"/>
                </a:solidFill>
                <a:latin typeface="Arial" charset="0"/>
              </a:defRPr>
            </a:lvl2pPr>
            <a:lvl3pPr marL="1143000" indent="-228600" algn="l">
              <a:spcBef>
                <a:spcPct val="55000"/>
              </a:spcBef>
              <a:spcAft>
                <a:spcPct val="15000"/>
              </a:spcAft>
              <a:buChar char="•"/>
              <a:defRPr sz="2000">
                <a:solidFill>
                  <a:schemeClr val="bg1"/>
                </a:solidFill>
                <a:latin typeface="Arial" charset="0"/>
              </a:defRPr>
            </a:lvl3pPr>
            <a:lvl4pPr marL="1600200" indent="-228600" algn="l">
              <a:spcBef>
                <a:spcPct val="55000"/>
              </a:spcBef>
              <a:spcAft>
                <a:spcPct val="15000"/>
              </a:spcAft>
              <a:buChar char="–"/>
              <a:defRPr sz="2000">
                <a:solidFill>
                  <a:schemeClr val="bg1"/>
                </a:solidFill>
                <a:latin typeface="Arial" charset="0"/>
              </a:defRPr>
            </a:lvl4pPr>
            <a:lvl5pPr marL="2057400" indent="-228600" algn="l">
              <a:spcBef>
                <a:spcPct val="55000"/>
              </a:spcBef>
              <a:spcAft>
                <a:spcPct val="15000"/>
              </a:spcAft>
              <a:buChar char="»"/>
              <a:defRPr sz="2000">
                <a:solidFill>
                  <a:schemeClr val="bg1"/>
                </a:solidFill>
                <a:latin typeface="Arial" charset="0"/>
              </a:defRPr>
            </a:lvl5pPr>
            <a:lvl6pPr marL="2514600" indent="-228600" eaLnBrk="0" fontAlgn="base" hangingPunct="0">
              <a:spcBef>
                <a:spcPct val="55000"/>
              </a:spcBef>
              <a:spcAft>
                <a:spcPct val="15000"/>
              </a:spcAft>
              <a:buChar char="»"/>
              <a:defRPr sz="2000">
                <a:solidFill>
                  <a:schemeClr val="bg1"/>
                </a:solidFill>
                <a:latin typeface="Arial" charset="0"/>
              </a:defRPr>
            </a:lvl6pPr>
            <a:lvl7pPr marL="2971800" indent="-228600" eaLnBrk="0" fontAlgn="base" hangingPunct="0">
              <a:spcBef>
                <a:spcPct val="55000"/>
              </a:spcBef>
              <a:spcAft>
                <a:spcPct val="15000"/>
              </a:spcAft>
              <a:buChar char="»"/>
              <a:defRPr sz="2000">
                <a:solidFill>
                  <a:schemeClr val="bg1"/>
                </a:solidFill>
                <a:latin typeface="Arial" charset="0"/>
              </a:defRPr>
            </a:lvl7pPr>
            <a:lvl8pPr marL="3429000" indent="-228600" eaLnBrk="0" fontAlgn="base" hangingPunct="0">
              <a:spcBef>
                <a:spcPct val="55000"/>
              </a:spcBef>
              <a:spcAft>
                <a:spcPct val="15000"/>
              </a:spcAft>
              <a:buChar char="»"/>
              <a:defRPr sz="2000">
                <a:solidFill>
                  <a:schemeClr val="bg1"/>
                </a:solidFill>
                <a:latin typeface="Arial" charset="0"/>
              </a:defRPr>
            </a:lvl8pPr>
            <a:lvl9pPr marL="3886200" indent="-228600" eaLnBrk="0" fontAlgn="base" hangingPunct="0">
              <a:spcBef>
                <a:spcPct val="55000"/>
              </a:spcBef>
              <a:spcAft>
                <a:spcPct val="15000"/>
              </a:spcAft>
              <a:buChar char="»"/>
              <a:defRPr sz="2000">
                <a:solidFill>
                  <a:schemeClr val="bg1"/>
                </a:solidFill>
                <a:latin typeface="Arial" charset="0"/>
              </a:defRPr>
            </a:lvl9pPr>
          </a:lstStyle>
          <a:p>
            <a:pPr algn="ctr">
              <a:lnSpc>
                <a:spcPct val="90000"/>
              </a:lnSpc>
              <a:spcBef>
                <a:spcPct val="0"/>
              </a:spcBef>
              <a:spcAft>
                <a:spcPct val="30000"/>
              </a:spcAft>
              <a:buFontTx/>
              <a:buNone/>
            </a:pPr>
            <a:r>
              <a:rPr lang="fr-FR" altLang="en-US" sz="2000" dirty="0" smtClean="0">
                <a:solidFill>
                  <a:schemeClr val="tx1"/>
                </a:solidFill>
              </a:rPr>
              <a:t>Examen préalable</a:t>
            </a:r>
          </a:p>
          <a:p>
            <a:pPr algn="ctr">
              <a:lnSpc>
                <a:spcPct val="90000"/>
              </a:lnSpc>
              <a:spcBef>
                <a:spcPct val="0"/>
              </a:spcBef>
              <a:spcAft>
                <a:spcPct val="30000"/>
              </a:spcAft>
              <a:buFontTx/>
              <a:buNone/>
            </a:pPr>
            <a:r>
              <a:rPr lang="fr-FR" altLang="en-US" sz="2000" dirty="0" smtClean="0">
                <a:solidFill>
                  <a:srgbClr val="FF0000"/>
                </a:solidFill>
              </a:rPr>
              <a:t>CP/CA</a:t>
            </a:r>
            <a:endParaRPr lang="fr-FR" altLang="en-US" sz="2000" dirty="0">
              <a:solidFill>
                <a:schemeClr val="tx1"/>
              </a:solidFill>
              <a:effectLst/>
            </a:endParaRPr>
          </a:p>
        </p:txBody>
      </p:sp>
      <p:sp>
        <p:nvSpPr>
          <p:cNvPr id="434183" name="AutoShape 7"/>
          <p:cNvSpPr>
            <a:spLocks noChangeArrowheads="1"/>
          </p:cNvSpPr>
          <p:nvPr/>
        </p:nvSpPr>
        <p:spPr bwMode="auto">
          <a:xfrm>
            <a:off x="5796136" y="1124744"/>
            <a:ext cx="609600" cy="457200"/>
          </a:xfrm>
          <a:prstGeom prst="rightArrow">
            <a:avLst>
              <a:gd name="adj1" fmla="val 50000"/>
              <a:gd name="adj2" fmla="val 33333"/>
            </a:avLst>
          </a:prstGeom>
          <a:solidFill>
            <a:schemeClr val="accent3">
              <a:lumMod val="50000"/>
            </a:schemeClr>
          </a:solidFill>
          <a:ln w="0">
            <a:noFill/>
            <a:miter lim="800000"/>
            <a:headEnd/>
            <a:tailEnd type="none" w="lg" len="med"/>
          </a:ln>
          <a:effectLst/>
        </p:spPr>
        <p:txBody>
          <a:bodyPr lIns="90000" tIns="46800" rIns="90000" bIns="46800" anchor="ctr">
            <a:spAutoFit/>
          </a:bodyPr>
          <a:lstStyle/>
          <a:p>
            <a:pPr>
              <a:defRPr/>
            </a:pPr>
            <a:endParaRPr lang="sl-SI">
              <a:effectLst>
                <a:outerShdw blurRad="38100" dist="38100" dir="2700000" algn="tl">
                  <a:srgbClr val="000000"/>
                </a:outerShdw>
              </a:effectLst>
            </a:endParaRPr>
          </a:p>
        </p:txBody>
      </p:sp>
      <p:sp>
        <p:nvSpPr>
          <p:cNvPr id="10249" name="Text Box 8"/>
          <p:cNvSpPr txBox="1">
            <a:spLocks noChangeArrowheads="1"/>
          </p:cNvSpPr>
          <p:nvPr/>
        </p:nvSpPr>
        <p:spPr bwMode="auto">
          <a:xfrm>
            <a:off x="6553200" y="2441575"/>
            <a:ext cx="2438400" cy="740845"/>
          </a:xfrm>
          <a:prstGeom prst="rect">
            <a:avLst/>
          </a:prstGeom>
          <a:solidFill>
            <a:srgbClr val="CCFFCC"/>
          </a:solidFill>
          <a:ln w="76200">
            <a:noFill/>
            <a:miter lim="800000"/>
            <a:headEnd/>
            <a:tailEnd type="none" w="lg" len="med"/>
          </a:ln>
        </p:spPr>
        <p:txBody>
          <a:bodyPr lIns="90000" tIns="46800" rIns="90000" bIns="46800">
            <a:spAutoFit/>
          </a:bodyPr>
          <a:lstStyle>
            <a:lvl1pPr algn="l">
              <a:spcBef>
                <a:spcPct val="55000"/>
              </a:spcBef>
              <a:spcAft>
                <a:spcPct val="15000"/>
              </a:spcAft>
              <a:buChar char="•"/>
              <a:defRPr sz="2800">
                <a:solidFill>
                  <a:schemeClr val="bg1"/>
                </a:solidFill>
                <a:latin typeface="Arial" charset="0"/>
              </a:defRPr>
            </a:lvl1pPr>
            <a:lvl2pPr marL="742950" indent="-285750" algn="l">
              <a:spcBef>
                <a:spcPct val="55000"/>
              </a:spcBef>
              <a:spcAft>
                <a:spcPct val="15000"/>
              </a:spcAft>
              <a:buChar char="–"/>
              <a:defRPr sz="2400">
                <a:solidFill>
                  <a:schemeClr val="bg1"/>
                </a:solidFill>
                <a:latin typeface="Arial" charset="0"/>
              </a:defRPr>
            </a:lvl2pPr>
            <a:lvl3pPr marL="1143000" indent="-228600" algn="l">
              <a:spcBef>
                <a:spcPct val="55000"/>
              </a:spcBef>
              <a:spcAft>
                <a:spcPct val="15000"/>
              </a:spcAft>
              <a:buChar char="•"/>
              <a:defRPr sz="2000">
                <a:solidFill>
                  <a:schemeClr val="bg1"/>
                </a:solidFill>
                <a:latin typeface="Arial" charset="0"/>
              </a:defRPr>
            </a:lvl3pPr>
            <a:lvl4pPr marL="1600200" indent="-228600" algn="l">
              <a:spcBef>
                <a:spcPct val="55000"/>
              </a:spcBef>
              <a:spcAft>
                <a:spcPct val="15000"/>
              </a:spcAft>
              <a:buChar char="–"/>
              <a:defRPr sz="2000">
                <a:solidFill>
                  <a:schemeClr val="bg1"/>
                </a:solidFill>
                <a:latin typeface="Arial" charset="0"/>
              </a:defRPr>
            </a:lvl4pPr>
            <a:lvl5pPr marL="2057400" indent="-228600" algn="l">
              <a:spcBef>
                <a:spcPct val="55000"/>
              </a:spcBef>
              <a:spcAft>
                <a:spcPct val="15000"/>
              </a:spcAft>
              <a:buChar char="»"/>
              <a:defRPr sz="2000">
                <a:solidFill>
                  <a:schemeClr val="bg1"/>
                </a:solidFill>
                <a:latin typeface="Arial" charset="0"/>
              </a:defRPr>
            </a:lvl5pPr>
            <a:lvl6pPr marL="2514600" indent="-228600" eaLnBrk="0" fontAlgn="base" hangingPunct="0">
              <a:spcBef>
                <a:spcPct val="55000"/>
              </a:spcBef>
              <a:spcAft>
                <a:spcPct val="15000"/>
              </a:spcAft>
              <a:buChar char="»"/>
              <a:defRPr sz="2000">
                <a:solidFill>
                  <a:schemeClr val="bg1"/>
                </a:solidFill>
                <a:latin typeface="Arial" charset="0"/>
              </a:defRPr>
            </a:lvl6pPr>
            <a:lvl7pPr marL="2971800" indent="-228600" eaLnBrk="0" fontAlgn="base" hangingPunct="0">
              <a:spcBef>
                <a:spcPct val="55000"/>
              </a:spcBef>
              <a:spcAft>
                <a:spcPct val="15000"/>
              </a:spcAft>
              <a:buChar char="»"/>
              <a:defRPr sz="2000">
                <a:solidFill>
                  <a:schemeClr val="bg1"/>
                </a:solidFill>
                <a:latin typeface="Arial" charset="0"/>
              </a:defRPr>
            </a:lvl7pPr>
            <a:lvl8pPr marL="3429000" indent="-228600" eaLnBrk="0" fontAlgn="base" hangingPunct="0">
              <a:spcBef>
                <a:spcPct val="55000"/>
              </a:spcBef>
              <a:spcAft>
                <a:spcPct val="15000"/>
              </a:spcAft>
              <a:buChar char="»"/>
              <a:defRPr sz="2000">
                <a:solidFill>
                  <a:schemeClr val="bg1"/>
                </a:solidFill>
                <a:latin typeface="Arial" charset="0"/>
              </a:defRPr>
            </a:lvl8pPr>
            <a:lvl9pPr marL="3886200" indent="-228600" eaLnBrk="0" fontAlgn="base" hangingPunct="0">
              <a:spcBef>
                <a:spcPct val="55000"/>
              </a:spcBef>
              <a:spcAft>
                <a:spcPct val="15000"/>
              </a:spcAft>
              <a:buChar char="»"/>
              <a:defRPr sz="2000">
                <a:solidFill>
                  <a:schemeClr val="bg1"/>
                </a:solidFill>
                <a:latin typeface="Arial" charset="0"/>
              </a:defRPr>
            </a:lvl9pPr>
          </a:lstStyle>
          <a:p>
            <a:pPr algn="ctr">
              <a:lnSpc>
                <a:spcPct val="90000"/>
              </a:lnSpc>
              <a:spcBef>
                <a:spcPct val="0"/>
              </a:spcBef>
              <a:spcAft>
                <a:spcPct val="30000"/>
              </a:spcAft>
              <a:buFontTx/>
              <a:buNone/>
            </a:pPr>
            <a:r>
              <a:rPr lang="fr-FR" altLang="en-US" sz="2000" dirty="0" smtClean="0">
                <a:solidFill>
                  <a:schemeClr val="tx1"/>
                </a:solidFill>
                <a:effectLst/>
              </a:rPr>
              <a:t>Recherches</a:t>
            </a:r>
          </a:p>
          <a:p>
            <a:pPr algn="ctr">
              <a:lnSpc>
                <a:spcPct val="90000"/>
              </a:lnSpc>
              <a:spcBef>
                <a:spcPct val="0"/>
              </a:spcBef>
              <a:spcAft>
                <a:spcPct val="30000"/>
              </a:spcAft>
              <a:buFontTx/>
              <a:buNone/>
            </a:pPr>
            <a:r>
              <a:rPr lang="fr-FR" altLang="en-US" sz="2000" dirty="0" smtClean="0">
                <a:solidFill>
                  <a:srgbClr val="FF0000"/>
                </a:solidFill>
                <a:effectLst/>
              </a:rPr>
              <a:t>Secrétariat</a:t>
            </a:r>
            <a:endParaRPr lang="fr-FR" altLang="en-US" sz="2000" dirty="0">
              <a:solidFill>
                <a:srgbClr val="FF0000"/>
              </a:solidFill>
              <a:effectLst/>
            </a:endParaRPr>
          </a:p>
        </p:txBody>
      </p:sp>
      <p:sp>
        <p:nvSpPr>
          <p:cNvPr id="10250" name="Text Box 9"/>
          <p:cNvSpPr txBox="1">
            <a:spLocks noChangeArrowheads="1"/>
          </p:cNvSpPr>
          <p:nvPr/>
        </p:nvSpPr>
        <p:spPr bwMode="auto">
          <a:xfrm>
            <a:off x="3505200" y="2441575"/>
            <a:ext cx="2362200" cy="1017844"/>
          </a:xfrm>
          <a:prstGeom prst="rect">
            <a:avLst/>
          </a:prstGeom>
          <a:solidFill>
            <a:srgbClr val="CCFFCC"/>
          </a:solidFill>
          <a:ln w="76200">
            <a:noFill/>
            <a:miter lim="800000"/>
            <a:headEnd/>
            <a:tailEnd type="none" w="lg" len="med"/>
          </a:ln>
        </p:spPr>
        <p:txBody>
          <a:bodyPr lIns="90000" tIns="46800" rIns="90000" bIns="46800">
            <a:spAutoFit/>
          </a:bodyPr>
          <a:lstStyle>
            <a:lvl1pPr algn="l">
              <a:spcBef>
                <a:spcPct val="55000"/>
              </a:spcBef>
              <a:spcAft>
                <a:spcPct val="15000"/>
              </a:spcAft>
              <a:buChar char="•"/>
              <a:defRPr sz="2800">
                <a:solidFill>
                  <a:schemeClr val="bg1"/>
                </a:solidFill>
                <a:latin typeface="Arial" charset="0"/>
              </a:defRPr>
            </a:lvl1pPr>
            <a:lvl2pPr marL="742950" indent="-285750" algn="l">
              <a:spcBef>
                <a:spcPct val="55000"/>
              </a:spcBef>
              <a:spcAft>
                <a:spcPct val="15000"/>
              </a:spcAft>
              <a:buChar char="–"/>
              <a:defRPr sz="2400">
                <a:solidFill>
                  <a:schemeClr val="bg1"/>
                </a:solidFill>
                <a:latin typeface="Arial" charset="0"/>
              </a:defRPr>
            </a:lvl2pPr>
            <a:lvl3pPr marL="1143000" indent="-228600" algn="l">
              <a:spcBef>
                <a:spcPct val="55000"/>
              </a:spcBef>
              <a:spcAft>
                <a:spcPct val="15000"/>
              </a:spcAft>
              <a:buChar char="•"/>
              <a:defRPr sz="2000">
                <a:solidFill>
                  <a:schemeClr val="bg1"/>
                </a:solidFill>
                <a:latin typeface="Arial" charset="0"/>
              </a:defRPr>
            </a:lvl3pPr>
            <a:lvl4pPr marL="1600200" indent="-228600" algn="l">
              <a:spcBef>
                <a:spcPct val="55000"/>
              </a:spcBef>
              <a:spcAft>
                <a:spcPct val="15000"/>
              </a:spcAft>
              <a:buChar char="–"/>
              <a:defRPr sz="2000">
                <a:solidFill>
                  <a:schemeClr val="bg1"/>
                </a:solidFill>
                <a:latin typeface="Arial" charset="0"/>
              </a:defRPr>
            </a:lvl4pPr>
            <a:lvl5pPr marL="2057400" indent="-228600" algn="l">
              <a:spcBef>
                <a:spcPct val="55000"/>
              </a:spcBef>
              <a:spcAft>
                <a:spcPct val="15000"/>
              </a:spcAft>
              <a:buChar char="»"/>
              <a:defRPr sz="2000">
                <a:solidFill>
                  <a:schemeClr val="bg1"/>
                </a:solidFill>
                <a:latin typeface="Arial" charset="0"/>
              </a:defRPr>
            </a:lvl5pPr>
            <a:lvl6pPr marL="2514600" indent="-228600" eaLnBrk="0" fontAlgn="base" hangingPunct="0">
              <a:spcBef>
                <a:spcPct val="55000"/>
              </a:spcBef>
              <a:spcAft>
                <a:spcPct val="15000"/>
              </a:spcAft>
              <a:buChar char="»"/>
              <a:defRPr sz="2000">
                <a:solidFill>
                  <a:schemeClr val="bg1"/>
                </a:solidFill>
                <a:latin typeface="Arial" charset="0"/>
              </a:defRPr>
            </a:lvl6pPr>
            <a:lvl7pPr marL="2971800" indent="-228600" eaLnBrk="0" fontAlgn="base" hangingPunct="0">
              <a:spcBef>
                <a:spcPct val="55000"/>
              </a:spcBef>
              <a:spcAft>
                <a:spcPct val="15000"/>
              </a:spcAft>
              <a:buChar char="»"/>
              <a:defRPr sz="2000">
                <a:solidFill>
                  <a:schemeClr val="bg1"/>
                </a:solidFill>
                <a:latin typeface="Arial" charset="0"/>
              </a:defRPr>
            </a:lvl7pPr>
            <a:lvl8pPr marL="3429000" indent="-228600" eaLnBrk="0" fontAlgn="base" hangingPunct="0">
              <a:spcBef>
                <a:spcPct val="55000"/>
              </a:spcBef>
              <a:spcAft>
                <a:spcPct val="15000"/>
              </a:spcAft>
              <a:buChar char="»"/>
              <a:defRPr sz="2000">
                <a:solidFill>
                  <a:schemeClr val="bg1"/>
                </a:solidFill>
                <a:latin typeface="Arial" charset="0"/>
              </a:defRPr>
            </a:lvl8pPr>
            <a:lvl9pPr marL="3886200" indent="-228600" eaLnBrk="0" fontAlgn="base" hangingPunct="0">
              <a:spcBef>
                <a:spcPct val="55000"/>
              </a:spcBef>
              <a:spcAft>
                <a:spcPct val="15000"/>
              </a:spcAft>
              <a:buChar char="»"/>
              <a:defRPr sz="2000">
                <a:solidFill>
                  <a:schemeClr val="bg1"/>
                </a:solidFill>
                <a:latin typeface="Arial" charset="0"/>
              </a:defRPr>
            </a:lvl9pPr>
          </a:lstStyle>
          <a:p>
            <a:pPr algn="ctr">
              <a:lnSpc>
                <a:spcPct val="90000"/>
              </a:lnSpc>
              <a:spcBef>
                <a:spcPct val="0"/>
              </a:spcBef>
              <a:spcAft>
                <a:spcPct val="30000"/>
              </a:spcAft>
              <a:buNone/>
            </a:pPr>
            <a:r>
              <a:rPr lang="fr-FR" altLang="en-US" sz="2000" dirty="0" smtClean="0">
                <a:solidFill>
                  <a:schemeClr val="tx1"/>
                </a:solidFill>
                <a:effectLst/>
              </a:rPr>
              <a:t>Examen et catégorisation</a:t>
            </a:r>
          </a:p>
          <a:p>
            <a:pPr algn="ctr">
              <a:lnSpc>
                <a:spcPct val="90000"/>
              </a:lnSpc>
              <a:spcBef>
                <a:spcPct val="0"/>
              </a:spcBef>
              <a:spcAft>
                <a:spcPct val="30000"/>
              </a:spcAft>
              <a:buNone/>
            </a:pPr>
            <a:r>
              <a:rPr lang="fr-FR" altLang="en-US" sz="2000" dirty="0" smtClean="0">
                <a:solidFill>
                  <a:srgbClr val="FF0000"/>
                </a:solidFill>
              </a:rPr>
              <a:t>CP/CA</a:t>
            </a:r>
            <a:r>
              <a:rPr lang="fr-FR" altLang="en-US" sz="2000" dirty="0" smtClean="0">
                <a:solidFill>
                  <a:schemeClr val="tx1"/>
                </a:solidFill>
              </a:rPr>
              <a:t> </a:t>
            </a:r>
            <a:endParaRPr lang="fr-FR" altLang="en-US" sz="2000" dirty="0">
              <a:solidFill>
                <a:schemeClr val="tx1"/>
              </a:solidFill>
              <a:effectLst/>
            </a:endParaRPr>
          </a:p>
        </p:txBody>
      </p:sp>
      <p:sp>
        <p:nvSpPr>
          <p:cNvPr id="10251" name="Text Box 10"/>
          <p:cNvSpPr txBox="1">
            <a:spLocks noChangeArrowheads="1"/>
          </p:cNvSpPr>
          <p:nvPr/>
        </p:nvSpPr>
        <p:spPr bwMode="auto">
          <a:xfrm>
            <a:off x="152400" y="2286000"/>
            <a:ext cx="2514600" cy="1941173"/>
          </a:xfrm>
          <a:prstGeom prst="rect">
            <a:avLst/>
          </a:prstGeom>
          <a:solidFill>
            <a:srgbClr val="CCFFCC"/>
          </a:solidFill>
          <a:ln w="76200">
            <a:noFill/>
            <a:miter lim="800000"/>
            <a:headEnd/>
            <a:tailEnd type="none" w="lg" len="med"/>
          </a:ln>
        </p:spPr>
        <p:txBody>
          <a:bodyPr lIns="90000" tIns="46800" rIns="90000" bIns="46800">
            <a:spAutoFit/>
          </a:bodyPr>
          <a:lstStyle>
            <a:lvl1pPr algn="l">
              <a:spcBef>
                <a:spcPct val="55000"/>
              </a:spcBef>
              <a:spcAft>
                <a:spcPct val="15000"/>
              </a:spcAft>
              <a:buChar char="•"/>
              <a:defRPr sz="2800">
                <a:solidFill>
                  <a:schemeClr val="bg1"/>
                </a:solidFill>
                <a:latin typeface="Arial" charset="0"/>
              </a:defRPr>
            </a:lvl1pPr>
            <a:lvl2pPr marL="742950" indent="-285750" algn="l">
              <a:spcBef>
                <a:spcPct val="55000"/>
              </a:spcBef>
              <a:spcAft>
                <a:spcPct val="15000"/>
              </a:spcAft>
              <a:buChar char="–"/>
              <a:defRPr sz="2400">
                <a:solidFill>
                  <a:schemeClr val="bg1"/>
                </a:solidFill>
                <a:latin typeface="Arial" charset="0"/>
              </a:defRPr>
            </a:lvl2pPr>
            <a:lvl3pPr marL="1143000" indent="-228600" algn="l">
              <a:spcBef>
                <a:spcPct val="55000"/>
              </a:spcBef>
              <a:spcAft>
                <a:spcPct val="15000"/>
              </a:spcAft>
              <a:buChar char="•"/>
              <a:defRPr sz="2000">
                <a:solidFill>
                  <a:schemeClr val="bg1"/>
                </a:solidFill>
                <a:latin typeface="Arial" charset="0"/>
              </a:defRPr>
            </a:lvl3pPr>
            <a:lvl4pPr marL="1600200" indent="-228600" algn="l">
              <a:spcBef>
                <a:spcPct val="55000"/>
              </a:spcBef>
              <a:spcAft>
                <a:spcPct val="15000"/>
              </a:spcAft>
              <a:buChar char="–"/>
              <a:defRPr sz="2000">
                <a:solidFill>
                  <a:schemeClr val="bg1"/>
                </a:solidFill>
                <a:latin typeface="Arial" charset="0"/>
              </a:defRPr>
            </a:lvl4pPr>
            <a:lvl5pPr marL="2057400" indent="-228600" algn="l">
              <a:spcBef>
                <a:spcPct val="55000"/>
              </a:spcBef>
              <a:spcAft>
                <a:spcPct val="15000"/>
              </a:spcAft>
              <a:buChar char="»"/>
              <a:defRPr sz="2000">
                <a:solidFill>
                  <a:schemeClr val="bg1"/>
                </a:solidFill>
                <a:latin typeface="Arial" charset="0"/>
              </a:defRPr>
            </a:lvl5pPr>
            <a:lvl6pPr marL="2514600" indent="-228600" eaLnBrk="0" fontAlgn="base" hangingPunct="0">
              <a:spcBef>
                <a:spcPct val="55000"/>
              </a:spcBef>
              <a:spcAft>
                <a:spcPct val="15000"/>
              </a:spcAft>
              <a:buChar char="»"/>
              <a:defRPr sz="2000">
                <a:solidFill>
                  <a:schemeClr val="bg1"/>
                </a:solidFill>
                <a:latin typeface="Arial" charset="0"/>
              </a:defRPr>
            </a:lvl6pPr>
            <a:lvl7pPr marL="2971800" indent="-228600" eaLnBrk="0" fontAlgn="base" hangingPunct="0">
              <a:spcBef>
                <a:spcPct val="55000"/>
              </a:spcBef>
              <a:spcAft>
                <a:spcPct val="15000"/>
              </a:spcAft>
              <a:buChar char="»"/>
              <a:defRPr sz="2000">
                <a:solidFill>
                  <a:schemeClr val="bg1"/>
                </a:solidFill>
                <a:latin typeface="Arial" charset="0"/>
              </a:defRPr>
            </a:lvl7pPr>
            <a:lvl8pPr marL="3429000" indent="-228600" eaLnBrk="0" fontAlgn="base" hangingPunct="0">
              <a:spcBef>
                <a:spcPct val="55000"/>
              </a:spcBef>
              <a:spcAft>
                <a:spcPct val="15000"/>
              </a:spcAft>
              <a:buChar char="»"/>
              <a:defRPr sz="2000">
                <a:solidFill>
                  <a:schemeClr val="bg1"/>
                </a:solidFill>
                <a:latin typeface="Arial" charset="0"/>
              </a:defRPr>
            </a:lvl8pPr>
            <a:lvl9pPr marL="3886200" indent="-228600" eaLnBrk="0" fontAlgn="base" hangingPunct="0">
              <a:spcBef>
                <a:spcPct val="55000"/>
              </a:spcBef>
              <a:spcAft>
                <a:spcPct val="15000"/>
              </a:spcAft>
              <a:buChar char="»"/>
              <a:defRPr sz="2000">
                <a:solidFill>
                  <a:schemeClr val="bg1"/>
                </a:solidFill>
                <a:latin typeface="Arial" charset="0"/>
              </a:defRPr>
            </a:lvl9pPr>
          </a:lstStyle>
          <a:p>
            <a:pPr algn="ctr">
              <a:lnSpc>
                <a:spcPct val="90000"/>
              </a:lnSpc>
              <a:spcBef>
                <a:spcPct val="0"/>
              </a:spcBef>
              <a:spcAft>
                <a:spcPct val="30000"/>
              </a:spcAft>
              <a:buNone/>
            </a:pPr>
            <a:r>
              <a:rPr lang="fr-FR" altLang="en-US" sz="2000" dirty="0" smtClean="0">
                <a:solidFill>
                  <a:schemeClr val="tx1"/>
                </a:solidFill>
                <a:effectLst/>
              </a:rPr>
              <a:t>Recommandations </a:t>
            </a:r>
            <a:r>
              <a:rPr lang="fr-FR" altLang="en-US" sz="2000" dirty="0" smtClean="0">
                <a:solidFill>
                  <a:srgbClr val="FF0000"/>
                </a:solidFill>
              </a:rPr>
              <a:t>CP/CA</a:t>
            </a:r>
            <a:endParaRPr lang="fr-FR" altLang="en-US" sz="2000" dirty="0" smtClean="0">
              <a:solidFill>
                <a:schemeClr val="tx1"/>
              </a:solidFill>
            </a:endParaRPr>
          </a:p>
          <a:p>
            <a:pPr algn="ctr">
              <a:lnSpc>
                <a:spcPct val="90000"/>
              </a:lnSpc>
              <a:spcBef>
                <a:spcPct val="0"/>
              </a:spcBef>
              <a:spcAft>
                <a:spcPct val="30000"/>
              </a:spcAft>
              <a:buNone/>
            </a:pPr>
            <a:r>
              <a:rPr lang="fr-FR" altLang="en-US" sz="2000" dirty="0" smtClean="0">
                <a:solidFill>
                  <a:schemeClr val="tx1"/>
                </a:solidFill>
                <a:effectLst/>
              </a:rPr>
              <a:t>Examen de l’application</a:t>
            </a:r>
          </a:p>
          <a:p>
            <a:pPr algn="ctr">
              <a:lnSpc>
                <a:spcPct val="90000"/>
              </a:lnSpc>
              <a:spcBef>
                <a:spcPct val="0"/>
              </a:spcBef>
              <a:spcAft>
                <a:spcPct val="30000"/>
              </a:spcAft>
              <a:buFontTx/>
              <a:buNone/>
            </a:pPr>
            <a:r>
              <a:rPr lang="fr-FR" altLang="en-US" sz="2000" dirty="0" smtClean="0">
                <a:solidFill>
                  <a:srgbClr val="FF0000"/>
                </a:solidFill>
                <a:effectLst/>
              </a:rPr>
              <a:t>Secrétariat + Présidence</a:t>
            </a:r>
            <a:endParaRPr lang="fr-FR" altLang="en-US" sz="2000" dirty="0">
              <a:solidFill>
                <a:srgbClr val="FF0000"/>
              </a:solidFill>
              <a:effectLst/>
            </a:endParaRPr>
          </a:p>
        </p:txBody>
      </p:sp>
      <p:sp>
        <p:nvSpPr>
          <p:cNvPr id="434187" name="Text Box 11"/>
          <p:cNvSpPr txBox="1">
            <a:spLocks noChangeArrowheads="1"/>
          </p:cNvSpPr>
          <p:nvPr/>
        </p:nvSpPr>
        <p:spPr bwMode="auto">
          <a:xfrm>
            <a:off x="179512" y="5013176"/>
            <a:ext cx="2438400" cy="1017844"/>
          </a:xfrm>
          <a:prstGeom prst="rect">
            <a:avLst/>
          </a:prstGeom>
          <a:solidFill>
            <a:srgbClr val="CCFFCC"/>
          </a:solidFill>
          <a:ln w="76200">
            <a:noFill/>
            <a:miter lim="800000"/>
            <a:headEnd/>
            <a:tailEnd type="none" w="lg" len="med"/>
          </a:ln>
        </p:spPr>
        <p:txBody>
          <a:bodyPr lIns="90000" tIns="46800" rIns="90000" bIns="46800">
            <a:spAutoFit/>
          </a:bodyPr>
          <a:lstStyle>
            <a:lvl1pPr algn="l">
              <a:spcBef>
                <a:spcPct val="55000"/>
              </a:spcBef>
              <a:spcAft>
                <a:spcPct val="15000"/>
              </a:spcAft>
              <a:buChar char="•"/>
              <a:defRPr sz="2800">
                <a:solidFill>
                  <a:schemeClr val="bg1"/>
                </a:solidFill>
                <a:latin typeface="Arial" charset="0"/>
              </a:defRPr>
            </a:lvl1pPr>
            <a:lvl2pPr marL="742950" indent="-285750" algn="l">
              <a:spcBef>
                <a:spcPct val="55000"/>
              </a:spcBef>
              <a:spcAft>
                <a:spcPct val="15000"/>
              </a:spcAft>
              <a:buChar char="–"/>
              <a:defRPr sz="2400">
                <a:solidFill>
                  <a:schemeClr val="bg1"/>
                </a:solidFill>
                <a:latin typeface="Arial" charset="0"/>
              </a:defRPr>
            </a:lvl2pPr>
            <a:lvl3pPr marL="1143000" indent="-228600" algn="l">
              <a:spcBef>
                <a:spcPct val="55000"/>
              </a:spcBef>
              <a:spcAft>
                <a:spcPct val="15000"/>
              </a:spcAft>
              <a:buChar char="•"/>
              <a:defRPr sz="2000">
                <a:solidFill>
                  <a:schemeClr val="bg1"/>
                </a:solidFill>
                <a:latin typeface="Arial" charset="0"/>
              </a:defRPr>
            </a:lvl3pPr>
            <a:lvl4pPr marL="1600200" indent="-228600" algn="l">
              <a:spcBef>
                <a:spcPct val="55000"/>
              </a:spcBef>
              <a:spcAft>
                <a:spcPct val="15000"/>
              </a:spcAft>
              <a:buChar char="–"/>
              <a:defRPr sz="2000">
                <a:solidFill>
                  <a:schemeClr val="bg1"/>
                </a:solidFill>
                <a:latin typeface="Arial" charset="0"/>
              </a:defRPr>
            </a:lvl4pPr>
            <a:lvl5pPr marL="2057400" indent="-228600" algn="l">
              <a:spcBef>
                <a:spcPct val="55000"/>
              </a:spcBef>
              <a:spcAft>
                <a:spcPct val="15000"/>
              </a:spcAft>
              <a:buChar char="»"/>
              <a:defRPr sz="2000">
                <a:solidFill>
                  <a:schemeClr val="bg1"/>
                </a:solidFill>
                <a:latin typeface="Arial" charset="0"/>
              </a:defRPr>
            </a:lvl5pPr>
            <a:lvl6pPr marL="2514600" indent="-228600" eaLnBrk="0" fontAlgn="base" hangingPunct="0">
              <a:spcBef>
                <a:spcPct val="55000"/>
              </a:spcBef>
              <a:spcAft>
                <a:spcPct val="15000"/>
              </a:spcAft>
              <a:buChar char="»"/>
              <a:defRPr sz="2000">
                <a:solidFill>
                  <a:schemeClr val="bg1"/>
                </a:solidFill>
                <a:latin typeface="Arial" charset="0"/>
              </a:defRPr>
            </a:lvl6pPr>
            <a:lvl7pPr marL="2971800" indent="-228600" eaLnBrk="0" fontAlgn="base" hangingPunct="0">
              <a:spcBef>
                <a:spcPct val="55000"/>
              </a:spcBef>
              <a:spcAft>
                <a:spcPct val="15000"/>
              </a:spcAft>
              <a:buChar char="»"/>
              <a:defRPr sz="2000">
                <a:solidFill>
                  <a:schemeClr val="bg1"/>
                </a:solidFill>
                <a:latin typeface="Arial" charset="0"/>
              </a:defRPr>
            </a:lvl7pPr>
            <a:lvl8pPr marL="3429000" indent="-228600" eaLnBrk="0" fontAlgn="base" hangingPunct="0">
              <a:spcBef>
                <a:spcPct val="55000"/>
              </a:spcBef>
              <a:spcAft>
                <a:spcPct val="15000"/>
              </a:spcAft>
              <a:buChar char="»"/>
              <a:defRPr sz="2000">
                <a:solidFill>
                  <a:schemeClr val="bg1"/>
                </a:solidFill>
                <a:latin typeface="Arial" charset="0"/>
              </a:defRPr>
            </a:lvl8pPr>
            <a:lvl9pPr marL="3886200" indent="-228600" eaLnBrk="0" fontAlgn="base" hangingPunct="0">
              <a:spcBef>
                <a:spcPct val="55000"/>
              </a:spcBef>
              <a:spcAft>
                <a:spcPct val="15000"/>
              </a:spcAft>
              <a:buChar char="»"/>
              <a:defRPr sz="2000">
                <a:solidFill>
                  <a:schemeClr val="bg1"/>
                </a:solidFill>
                <a:latin typeface="Arial" charset="0"/>
              </a:defRPr>
            </a:lvl9pPr>
          </a:lstStyle>
          <a:p>
            <a:pPr algn="ctr">
              <a:lnSpc>
                <a:spcPct val="90000"/>
              </a:lnSpc>
              <a:spcBef>
                <a:spcPct val="0"/>
              </a:spcBef>
              <a:spcAft>
                <a:spcPct val="30000"/>
              </a:spcAft>
              <a:buFontTx/>
              <a:buNone/>
            </a:pPr>
            <a:r>
              <a:rPr lang="fr-FR" altLang="en-US" sz="2000" dirty="0" smtClean="0">
                <a:solidFill>
                  <a:schemeClr val="tx1"/>
                </a:solidFill>
                <a:effectLst/>
              </a:rPr>
              <a:t>Nouvelle catégorisation</a:t>
            </a:r>
          </a:p>
          <a:p>
            <a:pPr algn="ctr">
              <a:lnSpc>
                <a:spcPct val="90000"/>
              </a:lnSpc>
              <a:spcBef>
                <a:spcPct val="0"/>
              </a:spcBef>
              <a:spcAft>
                <a:spcPct val="30000"/>
              </a:spcAft>
              <a:buFontTx/>
              <a:buNone/>
            </a:pPr>
            <a:r>
              <a:rPr lang="fr-FR" altLang="en-US" sz="2000" dirty="0" smtClean="0">
                <a:solidFill>
                  <a:srgbClr val="FF0000"/>
                </a:solidFill>
                <a:effectLst/>
              </a:rPr>
              <a:t>CP/CA</a:t>
            </a:r>
            <a:endParaRPr lang="fr-FR" altLang="en-US" sz="2000" dirty="0">
              <a:solidFill>
                <a:srgbClr val="FF0000"/>
              </a:solidFill>
              <a:effectLst/>
            </a:endParaRPr>
          </a:p>
        </p:txBody>
      </p:sp>
      <p:sp>
        <p:nvSpPr>
          <p:cNvPr id="434188" name="Text Box 12"/>
          <p:cNvSpPr txBox="1">
            <a:spLocks noChangeArrowheads="1"/>
          </p:cNvSpPr>
          <p:nvPr/>
        </p:nvSpPr>
        <p:spPr bwMode="auto">
          <a:xfrm>
            <a:off x="6228184" y="5589240"/>
            <a:ext cx="2362200" cy="740845"/>
          </a:xfrm>
          <a:prstGeom prst="rect">
            <a:avLst/>
          </a:prstGeom>
          <a:solidFill>
            <a:srgbClr val="CCFFCC"/>
          </a:solidFill>
          <a:ln w="76200">
            <a:noFill/>
            <a:miter lim="800000"/>
            <a:headEnd/>
            <a:tailEnd type="none" w="lg" len="med"/>
          </a:ln>
        </p:spPr>
        <p:txBody>
          <a:bodyPr lIns="90000" tIns="46800" rIns="90000" bIns="46800">
            <a:spAutoFit/>
          </a:bodyPr>
          <a:lstStyle>
            <a:lvl1pPr algn="l">
              <a:spcBef>
                <a:spcPct val="55000"/>
              </a:spcBef>
              <a:spcAft>
                <a:spcPct val="15000"/>
              </a:spcAft>
              <a:buChar char="•"/>
              <a:defRPr sz="2800">
                <a:solidFill>
                  <a:schemeClr val="bg1"/>
                </a:solidFill>
                <a:latin typeface="Arial" charset="0"/>
              </a:defRPr>
            </a:lvl1pPr>
            <a:lvl2pPr marL="742950" indent="-285750" algn="l">
              <a:spcBef>
                <a:spcPct val="55000"/>
              </a:spcBef>
              <a:spcAft>
                <a:spcPct val="15000"/>
              </a:spcAft>
              <a:buChar char="–"/>
              <a:defRPr sz="2400">
                <a:solidFill>
                  <a:schemeClr val="bg1"/>
                </a:solidFill>
                <a:latin typeface="Arial" charset="0"/>
              </a:defRPr>
            </a:lvl2pPr>
            <a:lvl3pPr marL="1143000" indent="-228600" algn="l">
              <a:spcBef>
                <a:spcPct val="55000"/>
              </a:spcBef>
              <a:spcAft>
                <a:spcPct val="15000"/>
              </a:spcAft>
              <a:buChar char="•"/>
              <a:defRPr sz="2000">
                <a:solidFill>
                  <a:schemeClr val="bg1"/>
                </a:solidFill>
                <a:latin typeface="Arial" charset="0"/>
              </a:defRPr>
            </a:lvl3pPr>
            <a:lvl4pPr marL="1600200" indent="-228600" algn="l">
              <a:spcBef>
                <a:spcPct val="55000"/>
              </a:spcBef>
              <a:spcAft>
                <a:spcPct val="15000"/>
              </a:spcAft>
              <a:buChar char="–"/>
              <a:defRPr sz="2000">
                <a:solidFill>
                  <a:schemeClr val="bg1"/>
                </a:solidFill>
                <a:latin typeface="Arial" charset="0"/>
              </a:defRPr>
            </a:lvl4pPr>
            <a:lvl5pPr marL="2057400" indent="-228600" algn="l">
              <a:spcBef>
                <a:spcPct val="55000"/>
              </a:spcBef>
              <a:spcAft>
                <a:spcPct val="15000"/>
              </a:spcAft>
              <a:buChar char="»"/>
              <a:defRPr sz="2000">
                <a:solidFill>
                  <a:schemeClr val="bg1"/>
                </a:solidFill>
                <a:latin typeface="Arial" charset="0"/>
              </a:defRPr>
            </a:lvl5pPr>
            <a:lvl6pPr marL="2514600" indent="-228600" eaLnBrk="0" fontAlgn="base" hangingPunct="0">
              <a:spcBef>
                <a:spcPct val="55000"/>
              </a:spcBef>
              <a:spcAft>
                <a:spcPct val="15000"/>
              </a:spcAft>
              <a:buChar char="»"/>
              <a:defRPr sz="2000">
                <a:solidFill>
                  <a:schemeClr val="bg1"/>
                </a:solidFill>
                <a:latin typeface="Arial" charset="0"/>
              </a:defRPr>
            </a:lvl6pPr>
            <a:lvl7pPr marL="2971800" indent="-228600" eaLnBrk="0" fontAlgn="base" hangingPunct="0">
              <a:spcBef>
                <a:spcPct val="55000"/>
              </a:spcBef>
              <a:spcAft>
                <a:spcPct val="15000"/>
              </a:spcAft>
              <a:buChar char="»"/>
              <a:defRPr sz="2000">
                <a:solidFill>
                  <a:schemeClr val="bg1"/>
                </a:solidFill>
                <a:latin typeface="Arial" charset="0"/>
              </a:defRPr>
            </a:lvl7pPr>
            <a:lvl8pPr marL="3429000" indent="-228600" eaLnBrk="0" fontAlgn="base" hangingPunct="0">
              <a:spcBef>
                <a:spcPct val="55000"/>
              </a:spcBef>
              <a:spcAft>
                <a:spcPct val="15000"/>
              </a:spcAft>
              <a:buChar char="»"/>
              <a:defRPr sz="2000">
                <a:solidFill>
                  <a:schemeClr val="bg1"/>
                </a:solidFill>
                <a:latin typeface="Arial" charset="0"/>
              </a:defRPr>
            </a:lvl8pPr>
            <a:lvl9pPr marL="3886200" indent="-228600" eaLnBrk="0" fontAlgn="base" hangingPunct="0">
              <a:spcBef>
                <a:spcPct val="55000"/>
              </a:spcBef>
              <a:spcAft>
                <a:spcPct val="15000"/>
              </a:spcAft>
              <a:buChar char="»"/>
              <a:defRPr sz="2000">
                <a:solidFill>
                  <a:schemeClr val="bg1"/>
                </a:solidFill>
                <a:latin typeface="Arial" charset="0"/>
              </a:defRPr>
            </a:lvl9pPr>
          </a:lstStyle>
          <a:p>
            <a:pPr algn="ctr">
              <a:lnSpc>
                <a:spcPct val="90000"/>
              </a:lnSpc>
              <a:spcBef>
                <a:spcPct val="0"/>
              </a:spcBef>
              <a:spcAft>
                <a:spcPct val="30000"/>
              </a:spcAft>
              <a:buFontTx/>
              <a:buNone/>
            </a:pPr>
            <a:r>
              <a:rPr lang="fr-FR" altLang="en-US" sz="2000" dirty="0" smtClean="0">
                <a:solidFill>
                  <a:schemeClr val="tx1"/>
                </a:solidFill>
                <a:effectLst/>
              </a:rPr>
              <a:t>Action</a:t>
            </a:r>
          </a:p>
          <a:p>
            <a:pPr algn="ctr">
              <a:lnSpc>
                <a:spcPct val="90000"/>
              </a:lnSpc>
              <a:spcBef>
                <a:spcPct val="0"/>
              </a:spcBef>
              <a:spcAft>
                <a:spcPct val="30000"/>
              </a:spcAft>
              <a:buFontTx/>
              <a:buNone/>
            </a:pPr>
            <a:r>
              <a:rPr lang="fr-FR" altLang="en-US" sz="2000" dirty="0" smtClean="0">
                <a:solidFill>
                  <a:srgbClr val="FF0000"/>
                </a:solidFill>
              </a:rPr>
              <a:t>CP</a:t>
            </a:r>
            <a:endParaRPr lang="fr-FR" altLang="en-US" sz="2000" dirty="0">
              <a:solidFill>
                <a:schemeClr val="tx1"/>
              </a:solidFill>
              <a:effectLst/>
            </a:endParaRPr>
          </a:p>
        </p:txBody>
      </p:sp>
      <p:sp>
        <p:nvSpPr>
          <p:cNvPr id="434189" name="AutoShape 13"/>
          <p:cNvSpPr>
            <a:spLocks noChangeArrowheads="1"/>
          </p:cNvSpPr>
          <p:nvPr/>
        </p:nvSpPr>
        <p:spPr bwMode="auto">
          <a:xfrm rot="5400000">
            <a:off x="7467600" y="1828800"/>
            <a:ext cx="609600" cy="457200"/>
          </a:xfrm>
          <a:prstGeom prst="rightArrow">
            <a:avLst>
              <a:gd name="adj1" fmla="val 50000"/>
              <a:gd name="adj2" fmla="val 33333"/>
            </a:avLst>
          </a:prstGeom>
          <a:solidFill>
            <a:schemeClr val="accent3">
              <a:lumMod val="50000"/>
            </a:schemeClr>
          </a:solidFill>
          <a:ln w="0">
            <a:noFill/>
            <a:miter lim="800000"/>
            <a:headEnd/>
            <a:tailEnd type="none" w="lg" len="med"/>
          </a:ln>
          <a:effectLst/>
        </p:spPr>
        <p:txBody>
          <a:bodyPr lIns="90000" tIns="46800" rIns="90000" bIns="46800" anchor="ctr">
            <a:spAutoFit/>
          </a:bodyPr>
          <a:lstStyle/>
          <a:p>
            <a:pPr>
              <a:defRPr/>
            </a:pPr>
            <a:endParaRPr lang="sl-SI">
              <a:effectLst>
                <a:outerShdw blurRad="38100" dist="38100" dir="2700000" algn="tl">
                  <a:srgbClr val="000000"/>
                </a:outerShdw>
              </a:effectLst>
            </a:endParaRPr>
          </a:p>
        </p:txBody>
      </p:sp>
      <p:sp>
        <p:nvSpPr>
          <p:cNvPr id="434190" name="AutoShape 14"/>
          <p:cNvSpPr>
            <a:spLocks noChangeArrowheads="1"/>
          </p:cNvSpPr>
          <p:nvPr/>
        </p:nvSpPr>
        <p:spPr bwMode="auto">
          <a:xfrm rot="10716729">
            <a:off x="2637770" y="2644905"/>
            <a:ext cx="853825" cy="835006"/>
          </a:xfrm>
          <a:prstGeom prst="rightArrow">
            <a:avLst>
              <a:gd name="adj1" fmla="val 44139"/>
              <a:gd name="adj2" fmla="val 48410"/>
            </a:avLst>
          </a:prstGeom>
          <a:solidFill>
            <a:schemeClr val="accent3">
              <a:lumMod val="50000"/>
            </a:schemeClr>
          </a:solidFill>
          <a:ln w="0">
            <a:noFill/>
            <a:miter lim="800000"/>
            <a:headEnd/>
            <a:tailEnd type="none" w="lg" len="med"/>
          </a:ln>
          <a:effectLst/>
        </p:spPr>
        <p:txBody>
          <a:bodyPr wrap="square" lIns="90000" tIns="46800" rIns="90000" bIns="46800" anchor="ctr">
            <a:spAutoFit/>
          </a:bodyPr>
          <a:lstStyle/>
          <a:p>
            <a:pPr>
              <a:defRPr/>
            </a:pPr>
            <a:endParaRPr lang="sl-SI">
              <a:solidFill>
                <a:schemeClr val="accent3">
                  <a:lumMod val="50000"/>
                </a:schemeClr>
              </a:solidFill>
              <a:effectLst>
                <a:outerShdw blurRad="38100" dist="38100" dir="2700000" algn="tl">
                  <a:srgbClr val="000000"/>
                </a:outerShdw>
              </a:effectLst>
            </a:endParaRPr>
          </a:p>
        </p:txBody>
      </p:sp>
      <p:sp>
        <p:nvSpPr>
          <p:cNvPr id="434191" name="AutoShape 15"/>
          <p:cNvSpPr>
            <a:spLocks noChangeArrowheads="1"/>
          </p:cNvSpPr>
          <p:nvPr/>
        </p:nvSpPr>
        <p:spPr bwMode="auto">
          <a:xfrm rot="5400000">
            <a:off x="944554" y="4248134"/>
            <a:ext cx="792088" cy="737996"/>
          </a:xfrm>
          <a:prstGeom prst="rightArrow">
            <a:avLst>
              <a:gd name="adj1" fmla="val 50000"/>
              <a:gd name="adj2" fmla="val 45833"/>
            </a:avLst>
          </a:prstGeom>
          <a:solidFill>
            <a:schemeClr val="accent3">
              <a:lumMod val="50000"/>
            </a:schemeClr>
          </a:solidFill>
          <a:ln w="0">
            <a:noFill/>
            <a:miter lim="800000"/>
            <a:headEnd/>
            <a:tailEnd type="none" w="lg" len="med"/>
          </a:ln>
          <a:effectLst/>
        </p:spPr>
        <p:txBody>
          <a:bodyPr wrap="square" lIns="90000" tIns="46800" rIns="90000" bIns="46800" anchor="ctr">
            <a:spAutoFit/>
          </a:bodyPr>
          <a:lstStyle/>
          <a:p>
            <a:pPr>
              <a:defRPr/>
            </a:pPr>
            <a:endParaRPr lang="sl-SI">
              <a:effectLst>
                <a:outerShdw blurRad="38100" dist="38100" dir="2700000" algn="tl">
                  <a:srgbClr val="000000"/>
                </a:outerShdw>
              </a:effectLst>
            </a:endParaRPr>
          </a:p>
        </p:txBody>
      </p:sp>
      <p:sp>
        <p:nvSpPr>
          <p:cNvPr id="434192" name="Text Box 16"/>
          <p:cNvSpPr txBox="1">
            <a:spLocks noChangeArrowheads="1"/>
          </p:cNvSpPr>
          <p:nvPr/>
        </p:nvSpPr>
        <p:spPr bwMode="auto">
          <a:xfrm>
            <a:off x="6248400" y="3505200"/>
            <a:ext cx="2743200" cy="1387176"/>
          </a:xfrm>
          <a:prstGeom prst="rect">
            <a:avLst/>
          </a:prstGeom>
          <a:solidFill>
            <a:srgbClr val="CCFFCC"/>
          </a:solidFill>
          <a:ln w="76200">
            <a:noFill/>
            <a:miter lim="800000"/>
            <a:headEnd/>
            <a:tailEnd type="none" w="lg" len="med"/>
          </a:ln>
        </p:spPr>
        <p:txBody>
          <a:bodyPr lIns="90000" tIns="46800" rIns="90000" bIns="46800">
            <a:spAutoFit/>
          </a:bodyPr>
          <a:lstStyle>
            <a:lvl1pPr algn="l">
              <a:spcBef>
                <a:spcPct val="55000"/>
              </a:spcBef>
              <a:spcAft>
                <a:spcPct val="15000"/>
              </a:spcAft>
              <a:buChar char="•"/>
              <a:defRPr sz="2800">
                <a:solidFill>
                  <a:schemeClr val="bg1"/>
                </a:solidFill>
                <a:latin typeface="Arial" charset="0"/>
              </a:defRPr>
            </a:lvl1pPr>
            <a:lvl2pPr marL="742950" indent="-285750" algn="l">
              <a:spcBef>
                <a:spcPct val="55000"/>
              </a:spcBef>
              <a:spcAft>
                <a:spcPct val="15000"/>
              </a:spcAft>
              <a:buChar char="–"/>
              <a:defRPr sz="2400">
                <a:solidFill>
                  <a:schemeClr val="bg1"/>
                </a:solidFill>
                <a:latin typeface="Arial" charset="0"/>
              </a:defRPr>
            </a:lvl2pPr>
            <a:lvl3pPr marL="1143000" indent="-228600" algn="l">
              <a:spcBef>
                <a:spcPct val="55000"/>
              </a:spcBef>
              <a:spcAft>
                <a:spcPct val="15000"/>
              </a:spcAft>
              <a:buChar char="•"/>
              <a:defRPr sz="2000">
                <a:solidFill>
                  <a:schemeClr val="bg1"/>
                </a:solidFill>
                <a:latin typeface="Arial" charset="0"/>
              </a:defRPr>
            </a:lvl3pPr>
            <a:lvl4pPr marL="1600200" indent="-228600" algn="l">
              <a:spcBef>
                <a:spcPct val="55000"/>
              </a:spcBef>
              <a:spcAft>
                <a:spcPct val="15000"/>
              </a:spcAft>
              <a:buChar char="–"/>
              <a:defRPr sz="2000">
                <a:solidFill>
                  <a:schemeClr val="bg1"/>
                </a:solidFill>
                <a:latin typeface="Arial" charset="0"/>
              </a:defRPr>
            </a:lvl4pPr>
            <a:lvl5pPr marL="2057400" indent="-228600" algn="l">
              <a:spcBef>
                <a:spcPct val="55000"/>
              </a:spcBef>
              <a:spcAft>
                <a:spcPct val="15000"/>
              </a:spcAft>
              <a:buChar char="»"/>
              <a:defRPr sz="2000">
                <a:solidFill>
                  <a:schemeClr val="bg1"/>
                </a:solidFill>
                <a:latin typeface="Arial" charset="0"/>
              </a:defRPr>
            </a:lvl5pPr>
            <a:lvl6pPr marL="2514600" indent="-228600" eaLnBrk="0" fontAlgn="base" hangingPunct="0">
              <a:spcBef>
                <a:spcPct val="55000"/>
              </a:spcBef>
              <a:spcAft>
                <a:spcPct val="15000"/>
              </a:spcAft>
              <a:buChar char="»"/>
              <a:defRPr sz="2000">
                <a:solidFill>
                  <a:schemeClr val="bg1"/>
                </a:solidFill>
                <a:latin typeface="Arial" charset="0"/>
              </a:defRPr>
            </a:lvl6pPr>
            <a:lvl7pPr marL="2971800" indent="-228600" eaLnBrk="0" fontAlgn="base" hangingPunct="0">
              <a:spcBef>
                <a:spcPct val="55000"/>
              </a:spcBef>
              <a:spcAft>
                <a:spcPct val="15000"/>
              </a:spcAft>
              <a:buChar char="»"/>
              <a:defRPr sz="2000">
                <a:solidFill>
                  <a:schemeClr val="bg1"/>
                </a:solidFill>
                <a:latin typeface="Arial" charset="0"/>
              </a:defRPr>
            </a:lvl7pPr>
            <a:lvl8pPr marL="3429000" indent="-228600" eaLnBrk="0" fontAlgn="base" hangingPunct="0">
              <a:spcBef>
                <a:spcPct val="55000"/>
              </a:spcBef>
              <a:spcAft>
                <a:spcPct val="15000"/>
              </a:spcAft>
              <a:buChar char="»"/>
              <a:defRPr sz="2000">
                <a:solidFill>
                  <a:schemeClr val="bg1"/>
                </a:solidFill>
                <a:latin typeface="Arial" charset="0"/>
              </a:defRPr>
            </a:lvl8pPr>
            <a:lvl9pPr marL="3886200" indent="-228600" eaLnBrk="0" fontAlgn="base" hangingPunct="0">
              <a:spcBef>
                <a:spcPct val="55000"/>
              </a:spcBef>
              <a:spcAft>
                <a:spcPct val="15000"/>
              </a:spcAft>
              <a:buChar char="»"/>
              <a:defRPr sz="2000">
                <a:solidFill>
                  <a:schemeClr val="bg1"/>
                </a:solidFill>
                <a:latin typeface="Arial" charset="0"/>
              </a:defRPr>
            </a:lvl9pPr>
          </a:lstStyle>
          <a:p>
            <a:pPr algn="ctr">
              <a:lnSpc>
                <a:spcPct val="90000"/>
              </a:lnSpc>
              <a:spcBef>
                <a:spcPct val="0"/>
              </a:spcBef>
              <a:spcAft>
                <a:spcPct val="30000"/>
              </a:spcAft>
              <a:buNone/>
            </a:pPr>
            <a:r>
              <a:rPr lang="fr-FR" altLang="en-US" sz="2000" dirty="0" smtClean="0">
                <a:solidFill>
                  <a:schemeClr val="tx1"/>
                </a:solidFill>
                <a:effectLst/>
              </a:rPr>
              <a:t>Recommandations</a:t>
            </a:r>
            <a:endParaRPr lang="fr-FR" altLang="en-US" sz="2000" dirty="0" smtClean="0">
              <a:solidFill>
                <a:schemeClr val="tx1"/>
              </a:solidFill>
            </a:endParaRPr>
          </a:p>
          <a:p>
            <a:pPr algn="ctr">
              <a:lnSpc>
                <a:spcPct val="90000"/>
              </a:lnSpc>
              <a:spcBef>
                <a:spcPct val="0"/>
              </a:spcBef>
              <a:spcAft>
                <a:spcPct val="30000"/>
              </a:spcAft>
              <a:buNone/>
            </a:pPr>
            <a:r>
              <a:rPr lang="fr-FR" altLang="en-US" sz="2000" dirty="0" smtClean="0">
                <a:solidFill>
                  <a:srgbClr val="FF0000"/>
                </a:solidFill>
              </a:rPr>
              <a:t>CP/CA</a:t>
            </a:r>
            <a:endParaRPr lang="fr-FR" altLang="en-US" sz="2000" dirty="0" smtClean="0">
              <a:solidFill>
                <a:schemeClr val="tx1"/>
              </a:solidFill>
            </a:endParaRPr>
          </a:p>
          <a:p>
            <a:pPr algn="ctr">
              <a:lnSpc>
                <a:spcPct val="90000"/>
              </a:lnSpc>
              <a:spcBef>
                <a:spcPct val="0"/>
              </a:spcBef>
              <a:spcAft>
                <a:spcPct val="30000"/>
              </a:spcAft>
              <a:buNone/>
            </a:pPr>
            <a:r>
              <a:rPr lang="fr-FR" altLang="en-US" sz="2000" dirty="0" smtClean="0">
                <a:solidFill>
                  <a:schemeClr val="tx1"/>
                </a:solidFill>
              </a:rPr>
              <a:t>Examen de l’application</a:t>
            </a:r>
          </a:p>
        </p:txBody>
      </p:sp>
      <p:sp>
        <p:nvSpPr>
          <p:cNvPr id="434193" name="Line 17"/>
          <p:cNvSpPr>
            <a:spLocks noChangeShapeType="1"/>
          </p:cNvSpPr>
          <p:nvPr/>
        </p:nvSpPr>
        <p:spPr bwMode="auto">
          <a:xfrm rot="560477">
            <a:off x="2568575" y="4038600"/>
            <a:ext cx="3962400" cy="1295400"/>
          </a:xfrm>
          <a:prstGeom prst="line">
            <a:avLst/>
          </a:prstGeom>
          <a:noFill/>
          <a:ln w="63500">
            <a:solidFill>
              <a:schemeClr val="accent3">
                <a:lumMod val="50000"/>
              </a:schemeClr>
            </a:solidFill>
            <a:prstDash val="sysDot"/>
            <a:round/>
            <a:headEnd/>
            <a:tailEnd type="triangle" w="lg" len="lg"/>
          </a:ln>
          <a:effectLst/>
        </p:spPr>
        <p:txBody>
          <a:bodyPr wrap="none" anchor="ctr"/>
          <a:lstStyle/>
          <a:p>
            <a:pPr>
              <a:defRPr/>
            </a:pPr>
            <a:endParaRPr lang="sl-SI">
              <a:solidFill>
                <a:schemeClr val="accent3">
                  <a:lumMod val="50000"/>
                </a:schemeClr>
              </a:solidFill>
            </a:endParaRPr>
          </a:p>
        </p:txBody>
      </p:sp>
      <p:sp>
        <p:nvSpPr>
          <p:cNvPr id="434194" name="Line 18"/>
          <p:cNvSpPr>
            <a:spLocks noChangeShapeType="1"/>
          </p:cNvSpPr>
          <p:nvPr/>
        </p:nvSpPr>
        <p:spPr bwMode="auto">
          <a:xfrm>
            <a:off x="8388424" y="1772816"/>
            <a:ext cx="0" cy="381000"/>
          </a:xfrm>
          <a:prstGeom prst="line">
            <a:avLst/>
          </a:prstGeom>
          <a:noFill/>
          <a:ln w="57150">
            <a:solidFill>
              <a:srgbClr val="3333FF"/>
            </a:solidFill>
            <a:round/>
            <a:headEnd/>
            <a:tailEnd type="oval" w="lg" len="lg"/>
          </a:ln>
          <a:effectLst/>
        </p:spPr>
        <p:txBody>
          <a:bodyPr wrap="none" anchor="ctr"/>
          <a:lstStyle/>
          <a:p>
            <a:pPr>
              <a:defRPr/>
            </a:pPr>
            <a:endParaRPr lang="sl-SI"/>
          </a:p>
        </p:txBody>
      </p:sp>
      <p:sp>
        <p:nvSpPr>
          <p:cNvPr id="434195" name="Line 19"/>
          <p:cNvSpPr>
            <a:spLocks noChangeShapeType="1"/>
          </p:cNvSpPr>
          <p:nvPr/>
        </p:nvSpPr>
        <p:spPr bwMode="auto">
          <a:xfrm rot="-5376127">
            <a:off x="2894806" y="5334794"/>
            <a:ext cx="1588" cy="457200"/>
          </a:xfrm>
          <a:prstGeom prst="line">
            <a:avLst/>
          </a:prstGeom>
          <a:noFill/>
          <a:ln w="57150">
            <a:solidFill>
              <a:srgbClr val="3333FF"/>
            </a:solidFill>
            <a:round/>
            <a:headEnd/>
            <a:tailEnd type="oval" w="lg" len="lg"/>
          </a:ln>
          <a:effectLst/>
        </p:spPr>
        <p:txBody>
          <a:bodyPr wrap="none" anchor="ctr"/>
          <a:lstStyle/>
          <a:p>
            <a:pPr>
              <a:defRPr/>
            </a:pPr>
            <a:endParaRPr lang="sl-SI"/>
          </a:p>
        </p:txBody>
      </p:sp>
      <p:sp>
        <p:nvSpPr>
          <p:cNvPr id="434196" name="Line 20"/>
          <p:cNvSpPr>
            <a:spLocks noChangeShapeType="1"/>
          </p:cNvSpPr>
          <p:nvPr/>
        </p:nvSpPr>
        <p:spPr bwMode="auto">
          <a:xfrm>
            <a:off x="7956376" y="6309320"/>
            <a:ext cx="0" cy="379413"/>
          </a:xfrm>
          <a:prstGeom prst="line">
            <a:avLst/>
          </a:prstGeom>
          <a:noFill/>
          <a:ln w="57150">
            <a:solidFill>
              <a:srgbClr val="3333FF"/>
            </a:solidFill>
            <a:round/>
            <a:headEnd/>
            <a:tailEnd type="oval" w="lg" len="lg"/>
          </a:ln>
          <a:effectLst/>
        </p:spPr>
        <p:txBody>
          <a:bodyPr wrap="none" anchor="ctr"/>
          <a:lstStyle/>
          <a:p>
            <a:pPr>
              <a:defRPr/>
            </a:pPr>
            <a:endParaRPr lang="sl-SI"/>
          </a:p>
        </p:txBody>
      </p:sp>
      <p:sp>
        <p:nvSpPr>
          <p:cNvPr id="434197" name="Line 21"/>
          <p:cNvSpPr>
            <a:spLocks noChangeShapeType="1"/>
          </p:cNvSpPr>
          <p:nvPr/>
        </p:nvSpPr>
        <p:spPr bwMode="auto">
          <a:xfrm rot="5400000">
            <a:off x="3275806" y="2362994"/>
            <a:ext cx="1588" cy="457200"/>
          </a:xfrm>
          <a:prstGeom prst="line">
            <a:avLst/>
          </a:prstGeom>
          <a:noFill/>
          <a:ln w="57150">
            <a:solidFill>
              <a:srgbClr val="3333FF"/>
            </a:solidFill>
            <a:round/>
            <a:headEnd/>
            <a:tailEnd type="oval" w="lg" len="lg"/>
          </a:ln>
          <a:effectLst/>
        </p:spPr>
        <p:txBody>
          <a:bodyPr wrap="none" anchor="ctr"/>
          <a:lstStyle/>
          <a:p>
            <a:pPr>
              <a:defRPr/>
            </a:pPr>
            <a:endParaRPr lang="sl-SI"/>
          </a:p>
        </p:txBody>
      </p:sp>
      <p:sp>
        <p:nvSpPr>
          <p:cNvPr id="434198" name="Line 22"/>
          <p:cNvSpPr>
            <a:spLocks noChangeShapeType="1"/>
          </p:cNvSpPr>
          <p:nvPr/>
        </p:nvSpPr>
        <p:spPr bwMode="auto">
          <a:xfrm>
            <a:off x="8172400" y="4941168"/>
            <a:ext cx="0" cy="457200"/>
          </a:xfrm>
          <a:prstGeom prst="line">
            <a:avLst/>
          </a:prstGeom>
          <a:noFill/>
          <a:ln w="57150">
            <a:solidFill>
              <a:srgbClr val="3333FF"/>
            </a:solidFill>
            <a:round/>
            <a:headEnd/>
            <a:tailEnd type="oval" w="lg" len="lg"/>
          </a:ln>
          <a:effectLst/>
        </p:spPr>
        <p:txBody>
          <a:bodyPr wrap="none" anchor="ctr"/>
          <a:lstStyle/>
          <a:p>
            <a:pPr>
              <a:defRPr/>
            </a:pPr>
            <a:endParaRPr lang="sl-SI"/>
          </a:p>
        </p:txBody>
      </p:sp>
      <p:sp>
        <p:nvSpPr>
          <p:cNvPr id="434199" name="Line 23"/>
          <p:cNvSpPr>
            <a:spLocks noChangeShapeType="1"/>
          </p:cNvSpPr>
          <p:nvPr/>
        </p:nvSpPr>
        <p:spPr bwMode="auto">
          <a:xfrm rot="4831380">
            <a:off x="6919119" y="5188744"/>
            <a:ext cx="765175" cy="138113"/>
          </a:xfrm>
          <a:prstGeom prst="line">
            <a:avLst/>
          </a:prstGeom>
          <a:noFill/>
          <a:ln w="63500">
            <a:solidFill>
              <a:schemeClr val="accent3">
                <a:lumMod val="50000"/>
              </a:schemeClr>
            </a:solidFill>
            <a:prstDash val="sysDot"/>
            <a:round/>
            <a:headEnd/>
            <a:tailEnd type="triangle" w="lg" len="lg"/>
          </a:ln>
          <a:effectLst/>
        </p:spPr>
        <p:txBody>
          <a:bodyPr wrap="none" anchor="ctr"/>
          <a:lstStyle/>
          <a:p>
            <a:pPr>
              <a:defRPr/>
            </a:pPr>
            <a:endParaRPr lang="sl-SI">
              <a:solidFill>
                <a:schemeClr val="accent3">
                  <a:lumMod val="50000"/>
                </a:schemeClr>
              </a:solidFill>
            </a:endParaRPr>
          </a:p>
        </p:txBody>
      </p:sp>
      <p:sp>
        <p:nvSpPr>
          <p:cNvPr id="434200" name="Line 24"/>
          <p:cNvSpPr>
            <a:spLocks noChangeShapeType="1"/>
          </p:cNvSpPr>
          <p:nvPr/>
        </p:nvSpPr>
        <p:spPr bwMode="auto">
          <a:xfrm rot="19922131">
            <a:off x="2743200" y="4319588"/>
            <a:ext cx="3429000" cy="990600"/>
          </a:xfrm>
          <a:prstGeom prst="line">
            <a:avLst/>
          </a:prstGeom>
          <a:noFill/>
          <a:ln w="63500">
            <a:solidFill>
              <a:schemeClr val="accent3">
                <a:lumMod val="50000"/>
              </a:schemeClr>
            </a:solidFill>
            <a:round/>
            <a:headEnd/>
            <a:tailEnd type="triangle" w="lg" len="lg"/>
          </a:ln>
          <a:effectLst/>
        </p:spPr>
        <p:txBody>
          <a:bodyPr wrap="none" anchor="ctr"/>
          <a:lstStyle/>
          <a:p>
            <a:pPr>
              <a:defRPr/>
            </a:pPr>
            <a:endParaRPr lang="sl-SI">
              <a:solidFill>
                <a:schemeClr val="accent3">
                  <a:lumMod val="50000"/>
                </a:schemeClr>
              </a:solidFill>
            </a:endParaRPr>
          </a:p>
        </p:txBody>
      </p:sp>
      <p:sp>
        <p:nvSpPr>
          <p:cNvPr id="434201" name="Line 25"/>
          <p:cNvSpPr>
            <a:spLocks noChangeShapeType="1"/>
          </p:cNvSpPr>
          <p:nvPr/>
        </p:nvSpPr>
        <p:spPr bwMode="auto">
          <a:xfrm rot="-5376127">
            <a:off x="7031831" y="105569"/>
            <a:ext cx="1588" cy="457200"/>
          </a:xfrm>
          <a:prstGeom prst="line">
            <a:avLst/>
          </a:prstGeom>
          <a:noFill/>
          <a:ln w="57150">
            <a:solidFill>
              <a:srgbClr val="99CCFF"/>
            </a:solidFill>
            <a:round/>
            <a:headEnd/>
            <a:tailEnd type="oval" w="lg" len="lg"/>
          </a:ln>
          <a:effectLst/>
        </p:spPr>
        <p:txBody>
          <a:bodyPr wrap="none" anchor="ctr"/>
          <a:lstStyle/>
          <a:p>
            <a:pPr>
              <a:defRPr/>
            </a:pPr>
            <a:endParaRPr lang="sl-SI"/>
          </a:p>
        </p:txBody>
      </p:sp>
      <p:sp>
        <p:nvSpPr>
          <p:cNvPr id="10267" name="Text Box 26"/>
          <p:cNvSpPr txBox="1">
            <a:spLocks noChangeArrowheads="1"/>
          </p:cNvSpPr>
          <p:nvPr/>
        </p:nvSpPr>
        <p:spPr bwMode="auto">
          <a:xfrm>
            <a:off x="7308304" y="0"/>
            <a:ext cx="1619672" cy="911019"/>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wrap="square" anchor="ctr">
            <a:spAutoFit/>
          </a:bodyPr>
          <a:lstStyle>
            <a:lvl1pPr algn="l">
              <a:spcBef>
                <a:spcPct val="55000"/>
              </a:spcBef>
              <a:spcAft>
                <a:spcPct val="15000"/>
              </a:spcAft>
              <a:buChar char="•"/>
              <a:defRPr sz="2800">
                <a:solidFill>
                  <a:schemeClr val="bg1"/>
                </a:solidFill>
                <a:latin typeface="Arial" charset="0"/>
              </a:defRPr>
            </a:lvl1pPr>
            <a:lvl2pPr marL="742950" indent="-285750" algn="l">
              <a:spcBef>
                <a:spcPct val="55000"/>
              </a:spcBef>
              <a:spcAft>
                <a:spcPct val="15000"/>
              </a:spcAft>
              <a:buChar char="–"/>
              <a:defRPr sz="2400">
                <a:solidFill>
                  <a:schemeClr val="bg1"/>
                </a:solidFill>
                <a:latin typeface="Arial" charset="0"/>
              </a:defRPr>
            </a:lvl2pPr>
            <a:lvl3pPr marL="1143000" indent="-228600" algn="l">
              <a:spcBef>
                <a:spcPct val="55000"/>
              </a:spcBef>
              <a:spcAft>
                <a:spcPct val="15000"/>
              </a:spcAft>
              <a:buChar char="•"/>
              <a:defRPr sz="2000">
                <a:solidFill>
                  <a:schemeClr val="bg1"/>
                </a:solidFill>
                <a:latin typeface="Arial" charset="0"/>
              </a:defRPr>
            </a:lvl3pPr>
            <a:lvl4pPr marL="1600200" indent="-228600" algn="l">
              <a:spcBef>
                <a:spcPct val="55000"/>
              </a:spcBef>
              <a:spcAft>
                <a:spcPct val="15000"/>
              </a:spcAft>
              <a:buChar char="–"/>
              <a:defRPr sz="2000">
                <a:solidFill>
                  <a:schemeClr val="bg1"/>
                </a:solidFill>
                <a:latin typeface="Arial" charset="0"/>
              </a:defRPr>
            </a:lvl4pPr>
            <a:lvl5pPr marL="2057400" indent="-228600" algn="l">
              <a:spcBef>
                <a:spcPct val="55000"/>
              </a:spcBef>
              <a:spcAft>
                <a:spcPct val="15000"/>
              </a:spcAft>
              <a:buChar char="»"/>
              <a:defRPr sz="2000">
                <a:solidFill>
                  <a:schemeClr val="bg1"/>
                </a:solidFill>
                <a:latin typeface="Arial" charset="0"/>
              </a:defRPr>
            </a:lvl5pPr>
            <a:lvl6pPr marL="2514600" indent="-228600" eaLnBrk="0" fontAlgn="base" hangingPunct="0">
              <a:spcBef>
                <a:spcPct val="55000"/>
              </a:spcBef>
              <a:spcAft>
                <a:spcPct val="15000"/>
              </a:spcAft>
              <a:buChar char="»"/>
              <a:defRPr sz="2000">
                <a:solidFill>
                  <a:schemeClr val="bg1"/>
                </a:solidFill>
                <a:latin typeface="Arial" charset="0"/>
              </a:defRPr>
            </a:lvl6pPr>
            <a:lvl7pPr marL="2971800" indent="-228600" eaLnBrk="0" fontAlgn="base" hangingPunct="0">
              <a:spcBef>
                <a:spcPct val="55000"/>
              </a:spcBef>
              <a:spcAft>
                <a:spcPct val="15000"/>
              </a:spcAft>
              <a:buChar char="»"/>
              <a:defRPr sz="2000">
                <a:solidFill>
                  <a:schemeClr val="bg1"/>
                </a:solidFill>
                <a:latin typeface="Arial" charset="0"/>
              </a:defRPr>
            </a:lvl7pPr>
            <a:lvl8pPr marL="3429000" indent="-228600" eaLnBrk="0" fontAlgn="base" hangingPunct="0">
              <a:spcBef>
                <a:spcPct val="55000"/>
              </a:spcBef>
              <a:spcAft>
                <a:spcPct val="15000"/>
              </a:spcAft>
              <a:buChar char="»"/>
              <a:defRPr sz="2000">
                <a:solidFill>
                  <a:schemeClr val="bg1"/>
                </a:solidFill>
                <a:latin typeface="Arial" charset="0"/>
              </a:defRPr>
            </a:lvl8pPr>
            <a:lvl9pPr marL="3886200" indent="-228600" eaLnBrk="0" fontAlgn="base" hangingPunct="0">
              <a:spcBef>
                <a:spcPct val="55000"/>
              </a:spcBef>
              <a:spcAft>
                <a:spcPct val="15000"/>
              </a:spcAft>
              <a:buChar char="»"/>
              <a:defRPr sz="2000">
                <a:solidFill>
                  <a:schemeClr val="bg1"/>
                </a:solidFill>
                <a:latin typeface="Arial" charset="0"/>
              </a:defRPr>
            </a:lvl9pPr>
          </a:lstStyle>
          <a:p>
            <a:pPr>
              <a:lnSpc>
                <a:spcPct val="95000"/>
              </a:lnSpc>
              <a:spcBef>
                <a:spcPct val="25000"/>
              </a:spcBef>
              <a:spcAft>
                <a:spcPct val="25000"/>
              </a:spcAft>
              <a:buNone/>
            </a:pPr>
            <a:r>
              <a:rPr lang="en-GB" altLang="en-US" sz="1400" b="1" dirty="0">
                <a:solidFill>
                  <a:srgbClr val="3333FF"/>
                </a:solidFill>
                <a:effectLst/>
                <a:cs typeface="Times New Roman" pitchFamily="18" charset="0"/>
              </a:rPr>
              <a:t>Points </a:t>
            </a:r>
            <a:r>
              <a:rPr lang="en-GB" altLang="en-US" sz="1400" b="1" dirty="0" smtClean="0">
                <a:solidFill>
                  <a:srgbClr val="3333FF"/>
                </a:solidFill>
                <a:effectLst/>
                <a:cs typeface="Times New Roman" pitchFamily="18" charset="0"/>
              </a:rPr>
              <a:t>où des </a:t>
            </a:r>
            <a:r>
              <a:rPr lang="en-GB" altLang="en-US" sz="1400" b="1" dirty="0" smtClean="0">
                <a:solidFill>
                  <a:srgbClr val="3333FF"/>
                </a:solidFill>
                <a:cs typeface="Times New Roman" pitchFamily="18" charset="0"/>
              </a:rPr>
              <a:t>espèces pourraient </a:t>
            </a:r>
            <a:r>
              <a:rPr lang="en-GB" altLang="en-US" sz="1400" b="1" dirty="0" smtClean="0">
                <a:solidFill>
                  <a:srgbClr val="3333FF"/>
                </a:solidFill>
                <a:effectLst/>
                <a:cs typeface="Times New Roman" pitchFamily="18" charset="0"/>
              </a:rPr>
              <a:t>être écartées</a:t>
            </a:r>
            <a:endParaRPr lang="en-GB" altLang="en-US" sz="1400" dirty="0">
              <a:solidFill>
                <a:srgbClr val="3333FF"/>
              </a:solidFill>
              <a:effectLst/>
              <a:cs typeface="Times New Roman" pitchFamily="18" charset="0"/>
            </a:endParaRPr>
          </a:p>
        </p:txBody>
      </p:sp>
      <p:sp>
        <p:nvSpPr>
          <p:cNvPr id="434203" name="Line 27"/>
          <p:cNvSpPr>
            <a:spLocks noChangeShapeType="1"/>
          </p:cNvSpPr>
          <p:nvPr/>
        </p:nvSpPr>
        <p:spPr bwMode="auto">
          <a:xfrm>
            <a:off x="2411760" y="4149080"/>
            <a:ext cx="0" cy="457200"/>
          </a:xfrm>
          <a:prstGeom prst="line">
            <a:avLst/>
          </a:prstGeom>
          <a:noFill/>
          <a:ln w="57150">
            <a:solidFill>
              <a:srgbClr val="3333FF"/>
            </a:solidFill>
            <a:round/>
            <a:headEnd/>
            <a:tailEnd type="oval" w="lg" len="lg"/>
          </a:ln>
          <a:effectLst/>
        </p:spPr>
        <p:txBody>
          <a:bodyPr wrap="none" anchor="ctr"/>
          <a:lstStyle/>
          <a:p>
            <a:pPr>
              <a:defRPr/>
            </a:pPr>
            <a:endParaRPr lang="sl-SI"/>
          </a:p>
        </p:txBody>
      </p:sp>
      <p:sp>
        <p:nvSpPr>
          <p:cNvPr id="434204" name="AutoShape 28"/>
          <p:cNvSpPr>
            <a:spLocks noChangeArrowheads="1"/>
          </p:cNvSpPr>
          <p:nvPr/>
        </p:nvSpPr>
        <p:spPr bwMode="auto">
          <a:xfrm flipH="1">
            <a:off x="4191000" y="1752600"/>
            <a:ext cx="2743200" cy="685800"/>
          </a:xfrm>
          <a:prstGeom prst="curvedDownArrow">
            <a:avLst>
              <a:gd name="adj1" fmla="val 63778"/>
              <a:gd name="adj2" fmla="val 160000"/>
              <a:gd name="adj3" fmla="val 33333"/>
            </a:avLst>
          </a:prstGeom>
          <a:solidFill>
            <a:schemeClr val="accent3">
              <a:lumMod val="50000"/>
            </a:schemeClr>
          </a:solidFill>
          <a:ln w="9525">
            <a:noFill/>
            <a:miter lim="800000"/>
            <a:headEnd/>
            <a:tailEnd/>
          </a:ln>
          <a:effectLst/>
        </p:spPr>
        <p:txBody>
          <a:bodyPr wrap="none" anchor="ctr"/>
          <a:lstStyle/>
          <a:p>
            <a:pPr>
              <a:defRPr/>
            </a:pPr>
            <a:endParaRPr lang="sl-SI">
              <a:effectLst>
                <a:outerShdw blurRad="38100" dist="38100" dir="2700000" algn="tl">
                  <a:srgbClr val="000000"/>
                </a:outerShdw>
              </a:effectLst>
            </a:endParaRPr>
          </a:p>
        </p:txBody>
      </p:sp>
      <p:sp>
        <p:nvSpPr>
          <p:cNvPr id="434205" name="Text Box 29"/>
          <p:cNvSpPr txBox="1">
            <a:spLocks noChangeArrowheads="1"/>
          </p:cNvSpPr>
          <p:nvPr/>
        </p:nvSpPr>
        <p:spPr bwMode="auto">
          <a:xfrm>
            <a:off x="2699792" y="3717032"/>
            <a:ext cx="2762295" cy="707638"/>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57150">
                <a:solidFill>
                  <a:srgbClr val="000000"/>
                </a:solidFill>
                <a:miter lim="800000"/>
                <a:headEnd/>
                <a:tailEnd type="none" w="lg" len="med"/>
              </a14:hiddenLine>
            </a:ext>
          </a:extLst>
        </p:spPr>
        <p:txBody>
          <a:bodyPr wrap="square">
            <a:spAutoFit/>
          </a:bodyPr>
          <a:lstStyle>
            <a:lvl1pPr algn="l">
              <a:spcBef>
                <a:spcPct val="55000"/>
              </a:spcBef>
              <a:spcAft>
                <a:spcPct val="15000"/>
              </a:spcAft>
              <a:buChar char="•"/>
              <a:defRPr sz="2800">
                <a:solidFill>
                  <a:schemeClr val="bg1"/>
                </a:solidFill>
                <a:latin typeface="Arial" charset="0"/>
              </a:defRPr>
            </a:lvl1pPr>
            <a:lvl2pPr marL="742950" indent="-285750" algn="l">
              <a:spcBef>
                <a:spcPct val="55000"/>
              </a:spcBef>
              <a:spcAft>
                <a:spcPct val="15000"/>
              </a:spcAft>
              <a:buChar char="–"/>
              <a:defRPr sz="2400">
                <a:solidFill>
                  <a:schemeClr val="bg1"/>
                </a:solidFill>
                <a:latin typeface="Arial" charset="0"/>
              </a:defRPr>
            </a:lvl2pPr>
            <a:lvl3pPr marL="1143000" indent="-228600" algn="l">
              <a:spcBef>
                <a:spcPct val="55000"/>
              </a:spcBef>
              <a:spcAft>
                <a:spcPct val="15000"/>
              </a:spcAft>
              <a:buChar char="•"/>
              <a:defRPr sz="2000">
                <a:solidFill>
                  <a:schemeClr val="bg1"/>
                </a:solidFill>
                <a:latin typeface="Arial" charset="0"/>
              </a:defRPr>
            </a:lvl3pPr>
            <a:lvl4pPr marL="1600200" indent="-228600" algn="l">
              <a:spcBef>
                <a:spcPct val="55000"/>
              </a:spcBef>
              <a:spcAft>
                <a:spcPct val="15000"/>
              </a:spcAft>
              <a:buChar char="–"/>
              <a:defRPr sz="2000">
                <a:solidFill>
                  <a:schemeClr val="bg1"/>
                </a:solidFill>
                <a:latin typeface="Arial" charset="0"/>
              </a:defRPr>
            </a:lvl4pPr>
            <a:lvl5pPr marL="2057400" indent="-228600" algn="l">
              <a:spcBef>
                <a:spcPct val="55000"/>
              </a:spcBef>
              <a:spcAft>
                <a:spcPct val="15000"/>
              </a:spcAft>
              <a:buChar char="»"/>
              <a:defRPr sz="2000">
                <a:solidFill>
                  <a:schemeClr val="bg1"/>
                </a:solidFill>
                <a:latin typeface="Arial" charset="0"/>
              </a:defRPr>
            </a:lvl5pPr>
            <a:lvl6pPr marL="2514600" indent="-228600" eaLnBrk="0" fontAlgn="base" hangingPunct="0">
              <a:spcBef>
                <a:spcPct val="55000"/>
              </a:spcBef>
              <a:spcAft>
                <a:spcPct val="15000"/>
              </a:spcAft>
              <a:buChar char="»"/>
              <a:defRPr sz="2000">
                <a:solidFill>
                  <a:schemeClr val="bg1"/>
                </a:solidFill>
                <a:latin typeface="Arial" charset="0"/>
              </a:defRPr>
            </a:lvl6pPr>
            <a:lvl7pPr marL="2971800" indent="-228600" eaLnBrk="0" fontAlgn="base" hangingPunct="0">
              <a:spcBef>
                <a:spcPct val="55000"/>
              </a:spcBef>
              <a:spcAft>
                <a:spcPct val="15000"/>
              </a:spcAft>
              <a:buChar char="»"/>
              <a:defRPr sz="2000">
                <a:solidFill>
                  <a:schemeClr val="bg1"/>
                </a:solidFill>
                <a:latin typeface="Arial" charset="0"/>
              </a:defRPr>
            </a:lvl7pPr>
            <a:lvl8pPr marL="3429000" indent="-228600" eaLnBrk="0" fontAlgn="base" hangingPunct="0">
              <a:spcBef>
                <a:spcPct val="55000"/>
              </a:spcBef>
              <a:spcAft>
                <a:spcPct val="15000"/>
              </a:spcAft>
              <a:buChar char="»"/>
              <a:defRPr sz="2000">
                <a:solidFill>
                  <a:schemeClr val="bg1"/>
                </a:solidFill>
                <a:latin typeface="Arial" charset="0"/>
              </a:defRPr>
            </a:lvl8pPr>
            <a:lvl9pPr marL="3886200" indent="-228600" eaLnBrk="0" fontAlgn="base" hangingPunct="0">
              <a:spcBef>
                <a:spcPct val="55000"/>
              </a:spcBef>
              <a:spcAft>
                <a:spcPct val="15000"/>
              </a:spcAft>
              <a:buChar char="»"/>
              <a:defRPr sz="2000">
                <a:solidFill>
                  <a:schemeClr val="bg1"/>
                </a:solidFill>
                <a:latin typeface="Arial" charset="0"/>
              </a:defRPr>
            </a:lvl9pPr>
          </a:lstStyle>
          <a:p>
            <a:pPr algn="ctr">
              <a:spcBef>
                <a:spcPct val="0"/>
              </a:spcBef>
              <a:spcAft>
                <a:spcPct val="0"/>
              </a:spcAft>
              <a:buFontTx/>
              <a:buNone/>
            </a:pPr>
            <a:r>
              <a:rPr lang="fr-FR" altLang="en-US" sz="2000" dirty="0" smtClean="0">
                <a:solidFill>
                  <a:srgbClr val="C00000"/>
                </a:solidFill>
              </a:rPr>
              <a:t>Espèces dont il faut se</a:t>
            </a:r>
          </a:p>
          <a:p>
            <a:pPr algn="ctr">
              <a:spcBef>
                <a:spcPct val="0"/>
              </a:spcBef>
              <a:spcAft>
                <a:spcPct val="0"/>
              </a:spcAft>
              <a:buFontTx/>
              <a:buNone/>
            </a:pPr>
            <a:r>
              <a:rPr lang="fr-FR" altLang="en-US" sz="2000" dirty="0" smtClean="0">
                <a:solidFill>
                  <a:srgbClr val="C00000"/>
                </a:solidFill>
              </a:rPr>
              <a:t>préoccuper d’urgence</a:t>
            </a:r>
          </a:p>
        </p:txBody>
      </p:sp>
      <p:sp>
        <p:nvSpPr>
          <p:cNvPr id="434206" name="Text Box 30"/>
          <p:cNvSpPr txBox="1">
            <a:spLocks noChangeArrowheads="1"/>
          </p:cNvSpPr>
          <p:nvPr/>
        </p:nvSpPr>
        <p:spPr bwMode="auto">
          <a:xfrm>
            <a:off x="0" y="4509120"/>
            <a:ext cx="4015843" cy="400110"/>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57150">
                <a:solidFill>
                  <a:srgbClr val="000000"/>
                </a:solidFill>
                <a:miter lim="800000"/>
                <a:headEnd/>
                <a:tailEnd type="none" w="lg" len="med"/>
              </a14:hiddenLine>
            </a:ext>
          </a:extLst>
        </p:spPr>
        <p:txBody>
          <a:bodyPr wrap="none">
            <a:spAutoFit/>
          </a:bodyPr>
          <a:lstStyle>
            <a:lvl1pPr algn="l">
              <a:spcBef>
                <a:spcPct val="55000"/>
              </a:spcBef>
              <a:spcAft>
                <a:spcPct val="15000"/>
              </a:spcAft>
              <a:buChar char="•"/>
              <a:defRPr sz="2800">
                <a:solidFill>
                  <a:schemeClr val="bg1"/>
                </a:solidFill>
                <a:latin typeface="Arial" charset="0"/>
              </a:defRPr>
            </a:lvl1pPr>
            <a:lvl2pPr marL="742950" indent="-285750" algn="l">
              <a:spcBef>
                <a:spcPct val="55000"/>
              </a:spcBef>
              <a:spcAft>
                <a:spcPct val="15000"/>
              </a:spcAft>
              <a:buChar char="–"/>
              <a:defRPr sz="2400">
                <a:solidFill>
                  <a:schemeClr val="bg1"/>
                </a:solidFill>
                <a:latin typeface="Arial" charset="0"/>
              </a:defRPr>
            </a:lvl2pPr>
            <a:lvl3pPr marL="1143000" indent="-228600" algn="l">
              <a:spcBef>
                <a:spcPct val="55000"/>
              </a:spcBef>
              <a:spcAft>
                <a:spcPct val="15000"/>
              </a:spcAft>
              <a:buChar char="•"/>
              <a:defRPr sz="2000">
                <a:solidFill>
                  <a:schemeClr val="bg1"/>
                </a:solidFill>
                <a:latin typeface="Arial" charset="0"/>
              </a:defRPr>
            </a:lvl3pPr>
            <a:lvl4pPr marL="1600200" indent="-228600" algn="l">
              <a:spcBef>
                <a:spcPct val="55000"/>
              </a:spcBef>
              <a:spcAft>
                <a:spcPct val="15000"/>
              </a:spcAft>
              <a:buChar char="–"/>
              <a:defRPr sz="2000">
                <a:solidFill>
                  <a:schemeClr val="bg1"/>
                </a:solidFill>
                <a:latin typeface="Arial" charset="0"/>
              </a:defRPr>
            </a:lvl4pPr>
            <a:lvl5pPr marL="2057400" indent="-228600" algn="l">
              <a:spcBef>
                <a:spcPct val="55000"/>
              </a:spcBef>
              <a:spcAft>
                <a:spcPct val="15000"/>
              </a:spcAft>
              <a:buChar char="»"/>
              <a:defRPr sz="2000">
                <a:solidFill>
                  <a:schemeClr val="bg1"/>
                </a:solidFill>
                <a:latin typeface="Arial" charset="0"/>
              </a:defRPr>
            </a:lvl5pPr>
            <a:lvl6pPr marL="2514600" indent="-228600" eaLnBrk="0" fontAlgn="base" hangingPunct="0">
              <a:spcBef>
                <a:spcPct val="55000"/>
              </a:spcBef>
              <a:spcAft>
                <a:spcPct val="15000"/>
              </a:spcAft>
              <a:buChar char="»"/>
              <a:defRPr sz="2000">
                <a:solidFill>
                  <a:schemeClr val="bg1"/>
                </a:solidFill>
                <a:latin typeface="Arial" charset="0"/>
              </a:defRPr>
            </a:lvl6pPr>
            <a:lvl7pPr marL="2971800" indent="-228600" eaLnBrk="0" fontAlgn="base" hangingPunct="0">
              <a:spcBef>
                <a:spcPct val="55000"/>
              </a:spcBef>
              <a:spcAft>
                <a:spcPct val="15000"/>
              </a:spcAft>
              <a:buChar char="»"/>
              <a:defRPr sz="2000">
                <a:solidFill>
                  <a:schemeClr val="bg1"/>
                </a:solidFill>
                <a:latin typeface="Arial" charset="0"/>
              </a:defRPr>
            </a:lvl7pPr>
            <a:lvl8pPr marL="3429000" indent="-228600" eaLnBrk="0" fontAlgn="base" hangingPunct="0">
              <a:spcBef>
                <a:spcPct val="55000"/>
              </a:spcBef>
              <a:spcAft>
                <a:spcPct val="15000"/>
              </a:spcAft>
              <a:buChar char="»"/>
              <a:defRPr sz="2000">
                <a:solidFill>
                  <a:schemeClr val="bg1"/>
                </a:solidFill>
                <a:latin typeface="Arial" charset="0"/>
              </a:defRPr>
            </a:lvl8pPr>
            <a:lvl9pPr marL="3886200" indent="-228600" eaLnBrk="0" fontAlgn="base" hangingPunct="0">
              <a:spcBef>
                <a:spcPct val="55000"/>
              </a:spcBef>
              <a:spcAft>
                <a:spcPct val="15000"/>
              </a:spcAft>
              <a:buChar char="»"/>
              <a:defRPr sz="2000">
                <a:solidFill>
                  <a:schemeClr val="bg1"/>
                </a:solidFill>
                <a:latin typeface="Arial" charset="0"/>
              </a:defRPr>
            </a:lvl9pPr>
          </a:lstStyle>
          <a:p>
            <a:pPr algn="ctr">
              <a:spcBef>
                <a:spcPct val="0"/>
              </a:spcBef>
              <a:spcAft>
                <a:spcPct val="0"/>
              </a:spcAft>
              <a:buFontTx/>
              <a:buNone/>
            </a:pPr>
            <a:r>
              <a:rPr lang="fr-FR" altLang="en-US" sz="2000" dirty="0" smtClean="0">
                <a:solidFill>
                  <a:srgbClr val="C00000"/>
                </a:solidFill>
              </a:rPr>
              <a:t>Espèces peut-être préoccupantes</a:t>
            </a:r>
            <a:endParaRPr lang="fr-FR" altLang="en-US" sz="2000" dirty="0">
              <a:solidFill>
                <a:srgbClr val="C00000"/>
              </a:solidFill>
              <a:effectLst/>
            </a:endParaRPr>
          </a:p>
        </p:txBody>
      </p:sp>
    </p:spTree>
    <p:extLst>
      <p:ext uri="{BB962C8B-B14F-4D97-AF65-F5344CB8AC3E}">
        <p14:creationId xmlns="" xmlns:p14="http://schemas.microsoft.com/office/powerpoint/2010/main" val="360190729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34203"/>
                                        </p:tgtEl>
                                        <p:attrNameLst>
                                          <p:attrName>style.visibility</p:attrName>
                                        </p:attrNameLst>
                                      </p:cBhvr>
                                      <p:to>
                                        <p:strVal val="visible"/>
                                      </p:to>
                                    </p:set>
                                    <p:anim calcmode="lin" valueType="num">
                                      <p:cBhvr additive="base">
                                        <p:cTn id="7" dur="500" fill="hold"/>
                                        <p:tgtEl>
                                          <p:spTgt spid="434203"/>
                                        </p:tgtEl>
                                        <p:attrNameLst>
                                          <p:attrName>ppt_x</p:attrName>
                                        </p:attrNameLst>
                                      </p:cBhvr>
                                      <p:tavLst>
                                        <p:tav tm="0">
                                          <p:val>
                                            <p:strVal val="0-#ppt_w/2"/>
                                          </p:val>
                                        </p:tav>
                                        <p:tav tm="100000">
                                          <p:val>
                                            <p:strVal val="#ppt_x"/>
                                          </p:val>
                                        </p:tav>
                                      </p:tavLst>
                                    </p:anim>
                                    <p:anim calcmode="lin" valueType="num">
                                      <p:cBhvr additive="base">
                                        <p:cTn id="8" dur="500" fill="hold"/>
                                        <p:tgtEl>
                                          <p:spTgt spid="43420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434205"/>
                                        </p:tgtEl>
                                        <p:attrNameLst>
                                          <p:attrName>style.visibility</p:attrName>
                                        </p:attrNameLst>
                                      </p:cBhvr>
                                      <p:to>
                                        <p:strVal val="visible"/>
                                      </p:to>
                                    </p:set>
                                  </p:childTnLst>
                                </p:cTn>
                              </p:par>
                            </p:childTnLst>
                          </p:cTn>
                        </p:par>
                        <p:par>
                          <p:cTn id="12" fill="hold" nodeType="afterGroup">
                            <p:stCondLst>
                              <p:cond delay="500"/>
                            </p:stCondLst>
                            <p:childTnLst>
                              <p:par>
                                <p:cTn id="13" presetID="17" presetClass="entr" presetSubtype="8" fill="hold" nodeType="afterEffect">
                                  <p:stCondLst>
                                    <p:cond delay="0"/>
                                  </p:stCondLst>
                                  <p:childTnLst>
                                    <p:set>
                                      <p:cBhvr>
                                        <p:cTn id="14" dur="1" fill="hold">
                                          <p:stCondLst>
                                            <p:cond delay="0"/>
                                          </p:stCondLst>
                                        </p:cTn>
                                        <p:tgtEl>
                                          <p:spTgt spid="434193"/>
                                        </p:tgtEl>
                                        <p:attrNameLst>
                                          <p:attrName>style.visibility</p:attrName>
                                        </p:attrNameLst>
                                      </p:cBhvr>
                                      <p:to>
                                        <p:strVal val="visible"/>
                                      </p:to>
                                    </p:set>
                                    <p:anim calcmode="lin" valueType="num">
                                      <p:cBhvr>
                                        <p:cTn id="15" dur="500" fill="hold"/>
                                        <p:tgtEl>
                                          <p:spTgt spid="434193"/>
                                        </p:tgtEl>
                                        <p:attrNameLst>
                                          <p:attrName>ppt_x</p:attrName>
                                        </p:attrNameLst>
                                      </p:cBhvr>
                                      <p:tavLst>
                                        <p:tav tm="0">
                                          <p:val>
                                            <p:strVal val="#ppt_x-#ppt_w/2"/>
                                          </p:val>
                                        </p:tav>
                                        <p:tav tm="100000">
                                          <p:val>
                                            <p:strVal val="#ppt_x"/>
                                          </p:val>
                                        </p:tav>
                                      </p:tavLst>
                                    </p:anim>
                                    <p:anim calcmode="lin" valueType="num">
                                      <p:cBhvr>
                                        <p:cTn id="16" dur="500" fill="hold"/>
                                        <p:tgtEl>
                                          <p:spTgt spid="434193"/>
                                        </p:tgtEl>
                                        <p:attrNameLst>
                                          <p:attrName>ppt_y</p:attrName>
                                        </p:attrNameLst>
                                      </p:cBhvr>
                                      <p:tavLst>
                                        <p:tav tm="0">
                                          <p:val>
                                            <p:strVal val="#ppt_y"/>
                                          </p:val>
                                        </p:tav>
                                        <p:tav tm="100000">
                                          <p:val>
                                            <p:strVal val="#ppt_y"/>
                                          </p:val>
                                        </p:tav>
                                      </p:tavLst>
                                    </p:anim>
                                    <p:anim calcmode="lin" valueType="num">
                                      <p:cBhvr>
                                        <p:cTn id="17" dur="500" fill="hold"/>
                                        <p:tgtEl>
                                          <p:spTgt spid="434193"/>
                                        </p:tgtEl>
                                        <p:attrNameLst>
                                          <p:attrName>ppt_w</p:attrName>
                                        </p:attrNameLst>
                                      </p:cBhvr>
                                      <p:tavLst>
                                        <p:tav tm="0">
                                          <p:val>
                                            <p:fltVal val="0"/>
                                          </p:val>
                                        </p:tav>
                                        <p:tav tm="100000">
                                          <p:val>
                                            <p:strVal val="#ppt_w"/>
                                          </p:val>
                                        </p:tav>
                                      </p:tavLst>
                                    </p:anim>
                                    <p:anim calcmode="lin" valueType="num">
                                      <p:cBhvr>
                                        <p:cTn id="18" dur="500" fill="hold"/>
                                        <p:tgtEl>
                                          <p:spTgt spid="434193"/>
                                        </p:tgtEl>
                                        <p:attrNameLst>
                                          <p:attrName>ppt_h</p:attrName>
                                        </p:attrNameLst>
                                      </p:cBhvr>
                                      <p:tavLst>
                                        <p:tav tm="0">
                                          <p:val>
                                            <p:strVal val="#ppt_h"/>
                                          </p:val>
                                        </p:tav>
                                        <p:tav tm="100000">
                                          <p:val>
                                            <p:strVal val="#ppt_h"/>
                                          </p:val>
                                        </p:tav>
                                      </p:tavLst>
                                    </p:anim>
                                  </p:childTnLst>
                                </p:cTn>
                              </p:par>
                            </p:childTnLst>
                          </p:cTn>
                        </p:par>
                        <p:par>
                          <p:cTn id="19" fill="hold" nodeType="afterGroup">
                            <p:stCondLst>
                              <p:cond delay="1000"/>
                            </p:stCondLst>
                            <p:childTnLst>
                              <p:par>
                                <p:cTn id="20" presetID="9" presetClass="entr" presetSubtype="0" fill="hold" grpId="0" nodeType="afterEffect">
                                  <p:stCondLst>
                                    <p:cond delay="0"/>
                                  </p:stCondLst>
                                  <p:childTnLst>
                                    <p:set>
                                      <p:cBhvr>
                                        <p:cTn id="21" dur="1" fill="hold">
                                          <p:stCondLst>
                                            <p:cond delay="0"/>
                                          </p:stCondLst>
                                        </p:cTn>
                                        <p:tgtEl>
                                          <p:spTgt spid="434188"/>
                                        </p:tgtEl>
                                        <p:attrNameLst>
                                          <p:attrName>style.visibility</p:attrName>
                                        </p:attrNameLst>
                                      </p:cBhvr>
                                      <p:to>
                                        <p:strVal val="visible"/>
                                      </p:to>
                                    </p:set>
                                    <p:animEffect transition="in" filter="dissolve">
                                      <p:cBhvr>
                                        <p:cTn id="22" dur="500"/>
                                        <p:tgtEl>
                                          <p:spTgt spid="43418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34206"/>
                                        </p:tgtEl>
                                        <p:attrNameLst>
                                          <p:attrName>style.visibility</p:attrName>
                                        </p:attrNameLst>
                                      </p:cBhvr>
                                      <p:to>
                                        <p:strVal val="visible"/>
                                      </p:to>
                                    </p:set>
                                  </p:childTnLst>
                                </p:cTn>
                              </p:par>
                            </p:childTnLst>
                          </p:cTn>
                        </p:par>
                        <p:par>
                          <p:cTn id="27" fill="hold" nodeType="afterGroup">
                            <p:stCondLst>
                              <p:cond delay="0"/>
                            </p:stCondLst>
                            <p:childTnLst>
                              <p:par>
                                <p:cTn id="28" presetID="17" presetClass="entr" presetSubtype="1" fill="hold" grpId="0" nodeType="afterEffect">
                                  <p:stCondLst>
                                    <p:cond delay="0"/>
                                  </p:stCondLst>
                                  <p:childTnLst>
                                    <p:set>
                                      <p:cBhvr>
                                        <p:cTn id="29" dur="1" fill="hold">
                                          <p:stCondLst>
                                            <p:cond delay="0"/>
                                          </p:stCondLst>
                                        </p:cTn>
                                        <p:tgtEl>
                                          <p:spTgt spid="434191"/>
                                        </p:tgtEl>
                                        <p:attrNameLst>
                                          <p:attrName>style.visibility</p:attrName>
                                        </p:attrNameLst>
                                      </p:cBhvr>
                                      <p:to>
                                        <p:strVal val="visible"/>
                                      </p:to>
                                    </p:set>
                                    <p:anim calcmode="lin" valueType="num">
                                      <p:cBhvr>
                                        <p:cTn id="30" dur="500" fill="hold"/>
                                        <p:tgtEl>
                                          <p:spTgt spid="434191"/>
                                        </p:tgtEl>
                                        <p:attrNameLst>
                                          <p:attrName>ppt_x</p:attrName>
                                        </p:attrNameLst>
                                      </p:cBhvr>
                                      <p:tavLst>
                                        <p:tav tm="0">
                                          <p:val>
                                            <p:strVal val="#ppt_x"/>
                                          </p:val>
                                        </p:tav>
                                        <p:tav tm="100000">
                                          <p:val>
                                            <p:strVal val="#ppt_x"/>
                                          </p:val>
                                        </p:tav>
                                      </p:tavLst>
                                    </p:anim>
                                    <p:anim calcmode="lin" valueType="num">
                                      <p:cBhvr>
                                        <p:cTn id="31" dur="500" fill="hold"/>
                                        <p:tgtEl>
                                          <p:spTgt spid="434191"/>
                                        </p:tgtEl>
                                        <p:attrNameLst>
                                          <p:attrName>ppt_y</p:attrName>
                                        </p:attrNameLst>
                                      </p:cBhvr>
                                      <p:tavLst>
                                        <p:tav tm="0">
                                          <p:val>
                                            <p:strVal val="#ppt_y-#ppt_h/2"/>
                                          </p:val>
                                        </p:tav>
                                        <p:tav tm="100000">
                                          <p:val>
                                            <p:strVal val="#ppt_y"/>
                                          </p:val>
                                        </p:tav>
                                      </p:tavLst>
                                    </p:anim>
                                    <p:anim calcmode="lin" valueType="num">
                                      <p:cBhvr>
                                        <p:cTn id="32" dur="500" fill="hold"/>
                                        <p:tgtEl>
                                          <p:spTgt spid="434191"/>
                                        </p:tgtEl>
                                        <p:attrNameLst>
                                          <p:attrName>ppt_w</p:attrName>
                                        </p:attrNameLst>
                                      </p:cBhvr>
                                      <p:tavLst>
                                        <p:tav tm="0">
                                          <p:val>
                                            <p:strVal val="#ppt_w"/>
                                          </p:val>
                                        </p:tav>
                                        <p:tav tm="100000">
                                          <p:val>
                                            <p:strVal val="#ppt_w"/>
                                          </p:val>
                                        </p:tav>
                                      </p:tavLst>
                                    </p:anim>
                                    <p:anim calcmode="lin" valueType="num">
                                      <p:cBhvr>
                                        <p:cTn id="33" dur="500" fill="hold"/>
                                        <p:tgtEl>
                                          <p:spTgt spid="434191"/>
                                        </p:tgtEl>
                                        <p:attrNameLst>
                                          <p:attrName>ppt_h</p:attrName>
                                        </p:attrNameLst>
                                      </p:cBhvr>
                                      <p:tavLst>
                                        <p:tav tm="0">
                                          <p:val>
                                            <p:fltVal val="0"/>
                                          </p:val>
                                        </p:tav>
                                        <p:tav tm="100000">
                                          <p:val>
                                            <p:strVal val="#ppt_h"/>
                                          </p:val>
                                        </p:tav>
                                      </p:tavLst>
                                    </p:anim>
                                  </p:childTnLst>
                                </p:cTn>
                              </p:par>
                            </p:childTnLst>
                          </p:cTn>
                        </p:par>
                        <p:par>
                          <p:cTn id="34" fill="hold" nodeType="afterGroup">
                            <p:stCondLst>
                              <p:cond delay="500"/>
                            </p:stCondLst>
                            <p:childTnLst>
                              <p:par>
                                <p:cTn id="35" presetID="9" presetClass="entr" presetSubtype="0" fill="hold" grpId="0" nodeType="afterEffect">
                                  <p:stCondLst>
                                    <p:cond delay="0"/>
                                  </p:stCondLst>
                                  <p:childTnLst>
                                    <p:set>
                                      <p:cBhvr>
                                        <p:cTn id="36" dur="1" fill="hold">
                                          <p:stCondLst>
                                            <p:cond delay="0"/>
                                          </p:stCondLst>
                                        </p:cTn>
                                        <p:tgtEl>
                                          <p:spTgt spid="434187"/>
                                        </p:tgtEl>
                                        <p:attrNameLst>
                                          <p:attrName>style.visibility</p:attrName>
                                        </p:attrNameLst>
                                      </p:cBhvr>
                                      <p:to>
                                        <p:strVal val="visible"/>
                                      </p:to>
                                    </p:set>
                                    <p:animEffect transition="in" filter="dissolve">
                                      <p:cBhvr>
                                        <p:cTn id="37" dur="500"/>
                                        <p:tgtEl>
                                          <p:spTgt spid="43418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7" presetClass="entr" presetSubtype="8" fill="hold" nodeType="clickEffect">
                                  <p:stCondLst>
                                    <p:cond delay="0"/>
                                  </p:stCondLst>
                                  <p:childTnLst>
                                    <p:set>
                                      <p:cBhvr>
                                        <p:cTn id="41" dur="1" fill="hold">
                                          <p:stCondLst>
                                            <p:cond delay="0"/>
                                          </p:stCondLst>
                                        </p:cTn>
                                        <p:tgtEl>
                                          <p:spTgt spid="434195"/>
                                        </p:tgtEl>
                                        <p:attrNameLst>
                                          <p:attrName>style.visibility</p:attrName>
                                        </p:attrNameLst>
                                      </p:cBhvr>
                                      <p:to>
                                        <p:strVal val="visible"/>
                                      </p:to>
                                    </p:set>
                                    <p:anim calcmode="lin" valueType="num">
                                      <p:cBhvr>
                                        <p:cTn id="42" dur="500" fill="hold"/>
                                        <p:tgtEl>
                                          <p:spTgt spid="434195"/>
                                        </p:tgtEl>
                                        <p:attrNameLst>
                                          <p:attrName>ppt_x</p:attrName>
                                        </p:attrNameLst>
                                      </p:cBhvr>
                                      <p:tavLst>
                                        <p:tav tm="0">
                                          <p:val>
                                            <p:strVal val="#ppt_x-#ppt_w/2"/>
                                          </p:val>
                                        </p:tav>
                                        <p:tav tm="100000">
                                          <p:val>
                                            <p:strVal val="#ppt_x"/>
                                          </p:val>
                                        </p:tav>
                                      </p:tavLst>
                                    </p:anim>
                                    <p:anim calcmode="lin" valueType="num">
                                      <p:cBhvr>
                                        <p:cTn id="43" dur="500" fill="hold"/>
                                        <p:tgtEl>
                                          <p:spTgt spid="434195"/>
                                        </p:tgtEl>
                                        <p:attrNameLst>
                                          <p:attrName>ppt_y</p:attrName>
                                        </p:attrNameLst>
                                      </p:cBhvr>
                                      <p:tavLst>
                                        <p:tav tm="0">
                                          <p:val>
                                            <p:strVal val="#ppt_y"/>
                                          </p:val>
                                        </p:tav>
                                        <p:tav tm="100000">
                                          <p:val>
                                            <p:strVal val="#ppt_y"/>
                                          </p:val>
                                        </p:tav>
                                      </p:tavLst>
                                    </p:anim>
                                    <p:anim calcmode="lin" valueType="num">
                                      <p:cBhvr>
                                        <p:cTn id="44" dur="500" fill="hold"/>
                                        <p:tgtEl>
                                          <p:spTgt spid="434195"/>
                                        </p:tgtEl>
                                        <p:attrNameLst>
                                          <p:attrName>ppt_w</p:attrName>
                                        </p:attrNameLst>
                                      </p:cBhvr>
                                      <p:tavLst>
                                        <p:tav tm="0">
                                          <p:val>
                                            <p:fltVal val="0"/>
                                          </p:val>
                                        </p:tav>
                                        <p:tav tm="100000">
                                          <p:val>
                                            <p:strVal val="#ppt_w"/>
                                          </p:val>
                                        </p:tav>
                                      </p:tavLst>
                                    </p:anim>
                                    <p:anim calcmode="lin" valueType="num">
                                      <p:cBhvr>
                                        <p:cTn id="45" dur="500" fill="hold"/>
                                        <p:tgtEl>
                                          <p:spTgt spid="434195"/>
                                        </p:tgtEl>
                                        <p:attrNameLst>
                                          <p:attrName>ppt_h</p:attrName>
                                        </p:attrNameLst>
                                      </p:cBhvr>
                                      <p:tavLst>
                                        <p:tav tm="0">
                                          <p:val>
                                            <p:strVal val="#ppt_h"/>
                                          </p:val>
                                        </p:tav>
                                        <p:tav tm="100000">
                                          <p:val>
                                            <p:strVal val="#ppt_h"/>
                                          </p:val>
                                        </p:tav>
                                      </p:tavLst>
                                    </p:anim>
                                  </p:childTnLst>
                                </p:cTn>
                              </p:par>
                            </p:childTnLst>
                          </p:cTn>
                        </p:par>
                        <p:par>
                          <p:cTn id="46" fill="hold" nodeType="afterGroup">
                            <p:stCondLst>
                              <p:cond delay="500"/>
                            </p:stCondLst>
                            <p:childTnLst>
                              <p:par>
                                <p:cTn id="47" presetID="17" presetClass="entr" presetSubtype="8" fill="hold" nodeType="afterEffect">
                                  <p:stCondLst>
                                    <p:cond delay="0"/>
                                  </p:stCondLst>
                                  <p:childTnLst>
                                    <p:set>
                                      <p:cBhvr>
                                        <p:cTn id="48" dur="1" fill="hold">
                                          <p:stCondLst>
                                            <p:cond delay="0"/>
                                          </p:stCondLst>
                                        </p:cTn>
                                        <p:tgtEl>
                                          <p:spTgt spid="434200"/>
                                        </p:tgtEl>
                                        <p:attrNameLst>
                                          <p:attrName>style.visibility</p:attrName>
                                        </p:attrNameLst>
                                      </p:cBhvr>
                                      <p:to>
                                        <p:strVal val="visible"/>
                                      </p:to>
                                    </p:set>
                                    <p:anim calcmode="lin" valueType="num">
                                      <p:cBhvr>
                                        <p:cTn id="49" dur="500" fill="hold"/>
                                        <p:tgtEl>
                                          <p:spTgt spid="434200"/>
                                        </p:tgtEl>
                                        <p:attrNameLst>
                                          <p:attrName>ppt_x</p:attrName>
                                        </p:attrNameLst>
                                      </p:cBhvr>
                                      <p:tavLst>
                                        <p:tav tm="0">
                                          <p:val>
                                            <p:strVal val="#ppt_x-#ppt_w/2"/>
                                          </p:val>
                                        </p:tav>
                                        <p:tav tm="100000">
                                          <p:val>
                                            <p:strVal val="#ppt_x"/>
                                          </p:val>
                                        </p:tav>
                                      </p:tavLst>
                                    </p:anim>
                                    <p:anim calcmode="lin" valueType="num">
                                      <p:cBhvr>
                                        <p:cTn id="50" dur="500" fill="hold"/>
                                        <p:tgtEl>
                                          <p:spTgt spid="434200"/>
                                        </p:tgtEl>
                                        <p:attrNameLst>
                                          <p:attrName>ppt_y</p:attrName>
                                        </p:attrNameLst>
                                      </p:cBhvr>
                                      <p:tavLst>
                                        <p:tav tm="0">
                                          <p:val>
                                            <p:strVal val="#ppt_y"/>
                                          </p:val>
                                        </p:tav>
                                        <p:tav tm="100000">
                                          <p:val>
                                            <p:strVal val="#ppt_y"/>
                                          </p:val>
                                        </p:tav>
                                      </p:tavLst>
                                    </p:anim>
                                    <p:anim calcmode="lin" valueType="num">
                                      <p:cBhvr>
                                        <p:cTn id="51" dur="500" fill="hold"/>
                                        <p:tgtEl>
                                          <p:spTgt spid="434200"/>
                                        </p:tgtEl>
                                        <p:attrNameLst>
                                          <p:attrName>ppt_w</p:attrName>
                                        </p:attrNameLst>
                                      </p:cBhvr>
                                      <p:tavLst>
                                        <p:tav tm="0">
                                          <p:val>
                                            <p:fltVal val="0"/>
                                          </p:val>
                                        </p:tav>
                                        <p:tav tm="100000">
                                          <p:val>
                                            <p:strVal val="#ppt_w"/>
                                          </p:val>
                                        </p:tav>
                                      </p:tavLst>
                                    </p:anim>
                                    <p:anim calcmode="lin" valueType="num">
                                      <p:cBhvr>
                                        <p:cTn id="52" dur="500" fill="hold"/>
                                        <p:tgtEl>
                                          <p:spTgt spid="434200"/>
                                        </p:tgtEl>
                                        <p:attrNameLst>
                                          <p:attrName>ppt_h</p:attrName>
                                        </p:attrNameLst>
                                      </p:cBhvr>
                                      <p:tavLst>
                                        <p:tav tm="0">
                                          <p:val>
                                            <p:strVal val="#ppt_h"/>
                                          </p:val>
                                        </p:tav>
                                        <p:tav tm="100000">
                                          <p:val>
                                            <p:strVal val="#ppt_h"/>
                                          </p:val>
                                        </p:tav>
                                      </p:tavLst>
                                    </p:anim>
                                  </p:childTnLst>
                                </p:cTn>
                              </p:par>
                            </p:childTnLst>
                          </p:cTn>
                        </p:par>
                        <p:par>
                          <p:cTn id="53" fill="hold" nodeType="afterGroup">
                            <p:stCondLst>
                              <p:cond delay="1000"/>
                            </p:stCondLst>
                            <p:childTnLst>
                              <p:par>
                                <p:cTn id="54" presetID="9" presetClass="entr" presetSubtype="0" fill="hold" grpId="0" nodeType="afterEffect">
                                  <p:stCondLst>
                                    <p:cond delay="0"/>
                                  </p:stCondLst>
                                  <p:childTnLst>
                                    <p:set>
                                      <p:cBhvr>
                                        <p:cTn id="55" dur="1" fill="hold">
                                          <p:stCondLst>
                                            <p:cond delay="0"/>
                                          </p:stCondLst>
                                        </p:cTn>
                                        <p:tgtEl>
                                          <p:spTgt spid="434192"/>
                                        </p:tgtEl>
                                        <p:attrNameLst>
                                          <p:attrName>style.visibility</p:attrName>
                                        </p:attrNameLst>
                                      </p:cBhvr>
                                      <p:to>
                                        <p:strVal val="visible"/>
                                      </p:to>
                                    </p:set>
                                    <p:animEffect transition="in" filter="dissolve">
                                      <p:cBhvr>
                                        <p:cTn id="56" dur="500"/>
                                        <p:tgtEl>
                                          <p:spTgt spid="434192"/>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7" presetClass="entr" presetSubtype="1" fill="hold" nodeType="clickEffect">
                                  <p:stCondLst>
                                    <p:cond delay="0"/>
                                  </p:stCondLst>
                                  <p:childTnLst>
                                    <p:set>
                                      <p:cBhvr>
                                        <p:cTn id="60" dur="1" fill="hold">
                                          <p:stCondLst>
                                            <p:cond delay="0"/>
                                          </p:stCondLst>
                                        </p:cTn>
                                        <p:tgtEl>
                                          <p:spTgt spid="434198"/>
                                        </p:tgtEl>
                                        <p:attrNameLst>
                                          <p:attrName>style.visibility</p:attrName>
                                        </p:attrNameLst>
                                      </p:cBhvr>
                                      <p:to>
                                        <p:strVal val="visible"/>
                                      </p:to>
                                    </p:set>
                                    <p:anim calcmode="lin" valueType="num">
                                      <p:cBhvr>
                                        <p:cTn id="61" dur="500" fill="hold"/>
                                        <p:tgtEl>
                                          <p:spTgt spid="434198"/>
                                        </p:tgtEl>
                                        <p:attrNameLst>
                                          <p:attrName>ppt_x</p:attrName>
                                        </p:attrNameLst>
                                      </p:cBhvr>
                                      <p:tavLst>
                                        <p:tav tm="0">
                                          <p:val>
                                            <p:strVal val="#ppt_x"/>
                                          </p:val>
                                        </p:tav>
                                        <p:tav tm="100000">
                                          <p:val>
                                            <p:strVal val="#ppt_x"/>
                                          </p:val>
                                        </p:tav>
                                      </p:tavLst>
                                    </p:anim>
                                    <p:anim calcmode="lin" valueType="num">
                                      <p:cBhvr>
                                        <p:cTn id="62" dur="500" fill="hold"/>
                                        <p:tgtEl>
                                          <p:spTgt spid="434198"/>
                                        </p:tgtEl>
                                        <p:attrNameLst>
                                          <p:attrName>ppt_y</p:attrName>
                                        </p:attrNameLst>
                                      </p:cBhvr>
                                      <p:tavLst>
                                        <p:tav tm="0">
                                          <p:val>
                                            <p:strVal val="#ppt_y-#ppt_h/2"/>
                                          </p:val>
                                        </p:tav>
                                        <p:tav tm="100000">
                                          <p:val>
                                            <p:strVal val="#ppt_y"/>
                                          </p:val>
                                        </p:tav>
                                      </p:tavLst>
                                    </p:anim>
                                    <p:anim calcmode="lin" valueType="num">
                                      <p:cBhvr>
                                        <p:cTn id="63" dur="500" fill="hold"/>
                                        <p:tgtEl>
                                          <p:spTgt spid="434198"/>
                                        </p:tgtEl>
                                        <p:attrNameLst>
                                          <p:attrName>ppt_w</p:attrName>
                                        </p:attrNameLst>
                                      </p:cBhvr>
                                      <p:tavLst>
                                        <p:tav tm="0">
                                          <p:val>
                                            <p:strVal val="#ppt_w"/>
                                          </p:val>
                                        </p:tav>
                                        <p:tav tm="100000">
                                          <p:val>
                                            <p:strVal val="#ppt_w"/>
                                          </p:val>
                                        </p:tav>
                                      </p:tavLst>
                                    </p:anim>
                                    <p:anim calcmode="lin" valueType="num">
                                      <p:cBhvr>
                                        <p:cTn id="64" dur="500" fill="hold"/>
                                        <p:tgtEl>
                                          <p:spTgt spid="434198"/>
                                        </p:tgtEl>
                                        <p:attrNameLst>
                                          <p:attrName>ppt_h</p:attrName>
                                        </p:attrNameLst>
                                      </p:cBhvr>
                                      <p:tavLst>
                                        <p:tav tm="0">
                                          <p:val>
                                            <p:fltVal val="0"/>
                                          </p:val>
                                        </p:tav>
                                        <p:tav tm="100000">
                                          <p:val>
                                            <p:strVal val="#ppt_h"/>
                                          </p:val>
                                        </p:tav>
                                      </p:tavLst>
                                    </p:anim>
                                  </p:childTnLst>
                                </p:cTn>
                              </p:par>
                            </p:childTnLst>
                          </p:cTn>
                        </p:par>
                        <p:par>
                          <p:cTn id="65" fill="hold" nodeType="afterGroup">
                            <p:stCondLst>
                              <p:cond delay="500"/>
                            </p:stCondLst>
                            <p:childTnLst>
                              <p:par>
                                <p:cTn id="66" presetID="17" presetClass="entr" presetSubtype="1" fill="hold" nodeType="afterEffect">
                                  <p:stCondLst>
                                    <p:cond delay="0"/>
                                  </p:stCondLst>
                                  <p:childTnLst>
                                    <p:set>
                                      <p:cBhvr>
                                        <p:cTn id="67" dur="1" fill="hold">
                                          <p:stCondLst>
                                            <p:cond delay="0"/>
                                          </p:stCondLst>
                                        </p:cTn>
                                        <p:tgtEl>
                                          <p:spTgt spid="434199"/>
                                        </p:tgtEl>
                                        <p:attrNameLst>
                                          <p:attrName>style.visibility</p:attrName>
                                        </p:attrNameLst>
                                      </p:cBhvr>
                                      <p:to>
                                        <p:strVal val="visible"/>
                                      </p:to>
                                    </p:set>
                                    <p:anim calcmode="lin" valueType="num">
                                      <p:cBhvr>
                                        <p:cTn id="68" dur="500" fill="hold"/>
                                        <p:tgtEl>
                                          <p:spTgt spid="434199"/>
                                        </p:tgtEl>
                                        <p:attrNameLst>
                                          <p:attrName>ppt_x</p:attrName>
                                        </p:attrNameLst>
                                      </p:cBhvr>
                                      <p:tavLst>
                                        <p:tav tm="0">
                                          <p:val>
                                            <p:strVal val="#ppt_x"/>
                                          </p:val>
                                        </p:tav>
                                        <p:tav tm="100000">
                                          <p:val>
                                            <p:strVal val="#ppt_x"/>
                                          </p:val>
                                        </p:tav>
                                      </p:tavLst>
                                    </p:anim>
                                    <p:anim calcmode="lin" valueType="num">
                                      <p:cBhvr>
                                        <p:cTn id="69" dur="500" fill="hold"/>
                                        <p:tgtEl>
                                          <p:spTgt spid="434199"/>
                                        </p:tgtEl>
                                        <p:attrNameLst>
                                          <p:attrName>ppt_y</p:attrName>
                                        </p:attrNameLst>
                                      </p:cBhvr>
                                      <p:tavLst>
                                        <p:tav tm="0">
                                          <p:val>
                                            <p:strVal val="#ppt_y-#ppt_h/2"/>
                                          </p:val>
                                        </p:tav>
                                        <p:tav tm="100000">
                                          <p:val>
                                            <p:strVal val="#ppt_y"/>
                                          </p:val>
                                        </p:tav>
                                      </p:tavLst>
                                    </p:anim>
                                    <p:anim calcmode="lin" valueType="num">
                                      <p:cBhvr>
                                        <p:cTn id="70" dur="500" fill="hold"/>
                                        <p:tgtEl>
                                          <p:spTgt spid="434199"/>
                                        </p:tgtEl>
                                        <p:attrNameLst>
                                          <p:attrName>ppt_w</p:attrName>
                                        </p:attrNameLst>
                                      </p:cBhvr>
                                      <p:tavLst>
                                        <p:tav tm="0">
                                          <p:val>
                                            <p:strVal val="#ppt_w"/>
                                          </p:val>
                                        </p:tav>
                                        <p:tav tm="100000">
                                          <p:val>
                                            <p:strVal val="#ppt_w"/>
                                          </p:val>
                                        </p:tav>
                                      </p:tavLst>
                                    </p:anim>
                                    <p:anim calcmode="lin" valueType="num">
                                      <p:cBhvr>
                                        <p:cTn id="71" dur="500" fill="hold"/>
                                        <p:tgtEl>
                                          <p:spTgt spid="434199"/>
                                        </p:tgtEl>
                                        <p:attrNameLst>
                                          <p:attrName>ppt_h</p:attrName>
                                        </p:attrNameLst>
                                      </p:cBhvr>
                                      <p:tavLst>
                                        <p:tav tm="0">
                                          <p:val>
                                            <p:fltVal val="0"/>
                                          </p:val>
                                        </p:tav>
                                        <p:tav tm="100000">
                                          <p:val>
                                            <p:strVal val="#ppt_h"/>
                                          </p:val>
                                        </p:tav>
                                      </p:tavLst>
                                    </p:anim>
                                  </p:childTnLst>
                                </p:cTn>
                              </p:par>
                            </p:childTnLst>
                          </p:cTn>
                        </p:par>
                        <p:par>
                          <p:cTn id="72" fill="hold" nodeType="afterGroup">
                            <p:stCondLst>
                              <p:cond delay="1000"/>
                            </p:stCondLst>
                            <p:childTnLst>
                              <p:par>
                                <p:cTn id="73" presetID="17" presetClass="entr" presetSubtype="1" fill="hold" nodeType="afterEffect">
                                  <p:stCondLst>
                                    <p:cond delay="0"/>
                                  </p:stCondLst>
                                  <p:childTnLst>
                                    <p:set>
                                      <p:cBhvr>
                                        <p:cTn id="74" dur="1" fill="hold">
                                          <p:stCondLst>
                                            <p:cond delay="0"/>
                                          </p:stCondLst>
                                        </p:cTn>
                                        <p:tgtEl>
                                          <p:spTgt spid="434196"/>
                                        </p:tgtEl>
                                        <p:attrNameLst>
                                          <p:attrName>style.visibility</p:attrName>
                                        </p:attrNameLst>
                                      </p:cBhvr>
                                      <p:to>
                                        <p:strVal val="visible"/>
                                      </p:to>
                                    </p:set>
                                    <p:anim calcmode="lin" valueType="num">
                                      <p:cBhvr>
                                        <p:cTn id="75" dur="500" fill="hold"/>
                                        <p:tgtEl>
                                          <p:spTgt spid="434196"/>
                                        </p:tgtEl>
                                        <p:attrNameLst>
                                          <p:attrName>ppt_x</p:attrName>
                                        </p:attrNameLst>
                                      </p:cBhvr>
                                      <p:tavLst>
                                        <p:tav tm="0">
                                          <p:val>
                                            <p:strVal val="#ppt_x"/>
                                          </p:val>
                                        </p:tav>
                                        <p:tav tm="100000">
                                          <p:val>
                                            <p:strVal val="#ppt_x"/>
                                          </p:val>
                                        </p:tav>
                                      </p:tavLst>
                                    </p:anim>
                                    <p:anim calcmode="lin" valueType="num">
                                      <p:cBhvr>
                                        <p:cTn id="76" dur="500" fill="hold"/>
                                        <p:tgtEl>
                                          <p:spTgt spid="434196"/>
                                        </p:tgtEl>
                                        <p:attrNameLst>
                                          <p:attrName>ppt_y</p:attrName>
                                        </p:attrNameLst>
                                      </p:cBhvr>
                                      <p:tavLst>
                                        <p:tav tm="0">
                                          <p:val>
                                            <p:strVal val="#ppt_y-#ppt_h/2"/>
                                          </p:val>
                                        </p:tav>
                                        <p:tav tm="100000">
                                          <p:val>
                                            <p:strVal val="#ppt_y"/>
                                          </p:val>
                                        </p:tav>
                                      </p:tavLst>
                                    </p:anim>
                                    <p:anim calcmode="lin" valueType="num">
                                      <p:cBhvr>
                                        <p:cTn id="77" dur="500" fill="hold"/>
                                        <p:tgtEl>
                                          <p:spTgt spid="434196"/>
                                        </p:tgtEl>
                                        <p:attrNameLst>
                                          <p:attrName>ppt_w</p:attrName>
                                        </p:attrNameLst>
                                      </p:cBhvr>
                                      <p:tavLst>
                                        <p:tav tm="0">
                                          <p:val>
                                            <p:strVal val="#ppt_w"/>
                                          </p:val>
                                        </p:tav>
                                        <p:tav tm="100000">
                                          <p:val>
                                            <p:strVal val="#ppt_w"/>
                                          </p:val>
                                        </p:tav>
                                      </p:tavLst>
                                    </p:anim>
                                    <p:anim calcmode="lin" valueType="num">
                                      <p:cBhvr>
                                        <p:cTn id="78" dur="500" fill="hold"/>
                                        <p:tgtEl>
                                          <p:spTgt spid="43419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4187" grpId="0" animBg="1" autoUpdateAnimBg="0"/>
      <p:bldP spid="434188" grpId="0" animBg="1" autoUpdateAnimBg="0"/>
      <p:bldP spid="434191" grpId="0" animBg="1"/>
      <p:bldP spid="434192" grpId="0" animBg="1" autoUpdateAnimBg="0"/>
      <p:bldP spid="434205" grpId="0"/>
      <p:bldP spid="43420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9947</TotalTime>
  <Words>701</Words>
  <Application>Microsoft Office PowerPoint</Application>
  <PresentationFormat>Affichage à l'écran (4:3)</PresentationFormat>
  <Paragraphs>84</Paragraphs>
  <Slides>11</Slides>
  <Notes>11</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Office Theme</vt:lpstr>
      <vt:lpstr>Les avis de commerce non préjudiciable (ACNP) de la CITES et l’étude du commerce important</vt:lpstr>
      <vt:lpstr>Article IV : le fondement de la CITES</vt:lpstr>
      <vt:lpstr>Article IV : le fondement de la CITES</vt:lpstr>
      <vt:lpstr>Inscription à l’Annexe I</vt:lpstr>
      <vt:lpstr>Le processus d’étude du commerce important</vt:lpstr>
      <vt:lpstr>Le processus d’étude du commerce important</vt:lpstr>
      <vt:lpstr>Le processus d’étude du commerce important</vt:lpstr>
      <vt:lpstr>Un processus en trois étapes</vt:lpstr>
      <vt:lpstr>Le processus</vt:lpstr>
      <vt:lpstr>Les avantages de l’étude du commerce important</vt:lpstr>
      <vt:lpstr>Merci de votre attention!  La CITES et la FAO œuvrent en faveur de la légalité, de la durabilité et de la traçabilité du commerce international des requins et des raies manta, avec l’appui de l’Union européenne.      </vt:lpstr>
    </vt:vector>
  </TitlesOfParts>
  <Company>United Nations Office at Geneva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Shark Species and Manta Rays</dc:title>
  <dc:creator>SCHLINGEMANN</dc:creator>
  <cp:lastModifiedBy> </cp:lastModifiedBy>
  <cp:revision>183</cp:revision>
  <cp:lastPrinted>2013-10-23T06:07:01Z</cp:lastPrinted>
  <dcterms:created xsi:type="dcterms:W3CDTF">2013-09-27T13:34:19Z</dcterms:created>
  <dcterms:modified xsi:type="dcterms:W3CDTF">2015-03-31T10:53:54Z</dcterms:modified>
</cp:coreProperties>
</file>