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9" r:id="rId2"/>
    <p:sldId id="307" r:id="rId3"/>
    <p:sldId id="314" r:id="rId4"/>
    <p:sldId id="313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029" autoAdjust="0"/>
  </p:normalViewPr>
  <p:slideViewPr>
    <p:cSldViewPr>
      <p:cViewPr varScale="1">
        <p:scale>
          <a:sx n="75" d="100"/>
          <a:sy n="75" d="100"/>
        </p:scale>
        <p:origin x="-26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4E961-5F9E-4B30-8EE7-C21416F4FABE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E62C-3851-4431-871B-2D1218552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3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6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6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5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09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1628775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35546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1646222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1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6696074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5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3705608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0764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5" y="1628775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3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4" y="1628775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51466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4" y="3714753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2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1" y="1600201"/>
            <a:ext cx="6801317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8" y="532943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3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kasterine@intracen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3789041"/>
            <a:ext cx="7920880" cy="1080119"/>
          </a:xfrm>
        </p:spPr>
        <p:txBody>
          <a:bodyPr>
            <a:normAutofit/>
          </a:bodyPr>
          <a:lstStyle/>
          <a:p>
            <a:r>
              <a:rPr lang="en-AU" sz="300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ITC technical assistance to CITES Parties</a:t>
            </a:r>
            <a:endParaRPr lang="en-AU" sz="3000" dirty="0" smtClean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5821" y="5157192"/>
            <a:ext cx="645812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sz="2000" dirty="0" smtClean="0">
                <a:solidFill>
                  <a:srgbClr val="777777"/>
                </a:solidFill>
              </a:rPr>
              <a:t>Alexander Kasterine </a:t>
            </a:r>
          </a:p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sz="2000" dirty="0" smtClean="0">
                <a:solidFill>
                  <a:srgbClr val="777777"/>
                </a:solidFill>
              </a:rPr>
              <a:t>Head of Trade and Environment Programme, ITC</a:t>
            </a:r>
            <a:endParaRPr lang="en-AU" sz="2000" dirty="0">
              <a:solidFill>
                <a:srgbClr val="777777"/>
              </a:solidFill>
            </a:endParaRPr>
          </a:p>
          <a:p>
            <a:pPr>
              <a:lnSpc>
                <a:spcPct val="95000"/>
              </a:lnSpc>
              <a:buClr>
                <a:srgbClr val="777777"/>
              </a:buClr>
            </a:pPr>
            <a:endParaRPr lang="en-AU" sz="2000" dirty="0" smtClean="0">
              <a:solidFill>
                <a:srgbClr val="77777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155700"/>
            <a:ext cx="27559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463314" cy="552471"/>
          </a:xfrm>
        </p:spPr>
        <p:txBody>
          <a:bodyPr/>
          <a:lstStyle/>
          <a:p>
            <a:r>
              <a:rPr lang="fr-CH" dirty="0" err="1" smtClean="0"/>
              <a:t>Promoting</a:t>
            </a:r>
            <a:r>
              <a:rPr lang="fr-CH" dirty="0" smtClean="0"/>
              <a:t> </a:t>
            </a:r>
            <a:r>
              <a:rPr lang="fr-CH" dirty="0" err="1" smtClean="0"/>
              <a:t>sustainable</a:t>
            </a:r>
            <a:r>
              <a:rPr lang="fr-CH" dirty="0" smtClean="0"/>
              <a:t> </a:t>
            </a:r>
            <a:r>
              <a:rPr lang="fr-CH" dirty="0" err="1" smtClean="0"/>
              <a:t>sourcing</a:t>
            </a:r>
            <a:r>
              <a:rPr lang="fr-CH" dirty="0" smtClean="0"/>
              <a:t> of </a:t>
            </a:r>
            <a:br>
              <a:rPr lang="fr-CH" dirty="0" smtClean="0"/>
            </a:br>
            <a:r>
              <a:rPr lang="fr-CH" dirty="0" smtClean="0"/>
              <a:t>CITES-</a:t>
            </a:r>
            <a:r>
              <a:rPr lang="fr-CH" dirty="0" err="1" smtClean="0"/>
              <a:t>listed</a:t>
            </a:r>
            <a:r>
              <a:rPr lang="fr-CH" dirty="0" smtClean="0"/>
              <a:t> </a:t>
            </a:r>
            <a:r>
              <a:rPr lang="fr-CH" dirty="0" err="1" smtClean="0"/>
              <a:t>species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57" y="3284984"/>
            <a:ext cx="3333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495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463314" cy="552471"/>
          </a:xfrm>
        </p:spPr>
        <p:txBody>
          <a:bodyPr/>
          <a:lstStyle/>
          <a:p>
            <a:pPr algn="ctr"/>
            <a:r>
              <a:rPr lang="fr-CH" dirty="0" err="1" smtClean="0"/>
              <a:t>Capacity</a:t>
            </a:r>
            <a:r>
              <a:rPr lang="fr-CH" dirty="0" smtClean="0"/>
              <a:t> building for the  </a:t>
            </a:r>
            <a:r>
              <a:rPr lang="fr-CH" dirty="0" err="1" smtClean="0"/>
              <a:t>sustainable</a:t>
            </a:r>
            <a:r>
              <a:rPr lang="fr-CH" dirty="0" smtClean="0"/>
              <a:t> </a:t>
            </a:r>
            <a:r>
              <a:rPr lang="fr-CH" dirty="0" err="1" smtClean="0"/>
              <a:t>sourcing</a:t>
            </a:r>
            <a:r>
              <a:rPr lang="fr-CH" dirty="0" smtClean="0"/>
              <a:t> of </a:t>
            </a:r>
            <a:r>
              <a:rPr lang="fr-CH" dirty="0" smtClean="0"/>
              <a:t>CITES-</a:t>
            </a:r>
            <a:r>
              <a:rPr lang="fr-CH" dirty="0" err="1" smtClean="0"/>
              <a:t>listed</a:t>
            </a:r>
            <a:r>
              <a:rPr lang="fr-CH" dirty="0" smtClean="0"/>
              <a:t> </a:t>
            </a:r>
            <a:r>
              <a:rPr lang="fr-CH" dirty="0" err="1" smtClean="0"/>
              <a:t>species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>
          <a:xfrm>
            <a:off x="4067944" y="1700808"/>
            <a:ext cx="3600400" cy="182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700808"/>
            <a:ext cx="2736304" cy="182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2483768" y="3717032"/>
            <a:ext cx="3168352" cy="22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103274" cy="552471"/>
          </a:xfrm>
        </p:spPr>
        <p:txBody>
          <a:bodyPr/>
          <a:lstStyle/>
          <a:p>
            <a:r>
              <a:rPr lang="fr-CH" dirty="0" err="1" smtClean="0"/>
              <a:t>Providing</a:t>
            </a:r>
            <a:r>
              <a:rPr lang="fr-CH" dirty="0" smtClean="0"/>
              <a:t> </a:t>
            </a:r>
            <a:r>
              <a:rPr lang="fr-CH" dirty="0" err="1" smtClean="0"/>
              <a:t>economic</a:t>
            </a:r>
            <a:r>
              <a:rPr lang="fr-CH" dirty="0" smtClean="0"/>
              <a:t> &amp; </a:t>
            </a:r>
            <a:r>
              <a:rPr lang="fr-CH" dirty="0" err="1" smtClean="0"/>
              <a:t>market</a:t>
            </a:r>
            <a:r>
              <a:rPr lang="fr-CH" dirty="0" smtClean="0"/>
              <a:t> analyses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595959">
                  <a:tint val="75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762"/>
          <a:stretch/>
        </p:blipFill>
        <p:spPr>
          <a:xfrm>
            <a:off x="2627784" y="1556792"/>
            <a:ext cx="2232248" cy="18468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51532"/>
            <a:ext cx="28384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2" y="1751533"/>
            <a:ext cx="21602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4398"/>
            <a:ext cx="29511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71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22" y="716289"/>
            <a:ext cx="6807230" cy="552471"/>
          </a:xfrm>
        </p:spPr>
        <p:txBody>
          <a:bodyPr/>
          <a:lstStyle/>
          <a:p>
            <a:pPr algn="ctr"/>
            <a:r>
              <a:rPr lang="fr-CH" dirty="0" smtClean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342" y="1340768"/>
            <a:ext cx="8352122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fr-CH" sz="2000" dirty="0"/>
          </a:p>
          <a:p>
            <a:pPr>
              <a:spcBef>
                <a:spcPts val="0"/>
              </a:spcBef>
            </a:pPr>
            <a:r>
              <a:rPr lang="fr-CH" sz="2000" dirty="0"/>
              <a:t> </a:t>
            </a:r>
            <a:r>
              <a:rPr lang="fr-CH" sz="2000" dirty="0" smtClean="0"/>
              <a:t>               </a:t>
            </a:r>
            <a:r>
              <a:rPr lang="fr-CH" sz="2000" dirty="0" smtClean="0"/>
              <a:t>	https</a:t>
            </a:r>
            <a:r>
              <a:rPr lang="fr-CH" sz="2000" dirty="0"/>
              <a:t>://</a:t>
            </a:r>
            <a:r>
              <a:rPr lang="fr-CH" sz="2000" dirty="0" smtClean="0"/>
              <a:t>www.facebook.com/ITCenvironment</a:t>
            </a:r>
          </a:p>
          <a:p>
            <a:pPr>
              <a:spcBef>
                <a:spcPts val="0"/>
              </a:spcBef>
            </a:pPr>
            <a:endParaRPr lang="fr-CH" sz="2000" dirty="0"/>
          </a:p>
          <a:p>
            <a:pPr>
              <a:spcBef>
                <a:spcPts val="0"/>
              </a:spcBef>
            </a:pPr>
            <a:r>
              <a:rPr lang="fr-CH" sz="2000" dirty="0" smtClean="0"/>
              <a:t>               </a:t>
            </a:r>
          </a:p>
          <a:p>
            <a:pPr>
              <a:spcBef>
                <a:spcPts val="0"/>
              </a:spcBef>
            </a:pPr>
            <a:r>
              <a:rPr lang="fr-CH" sz="2000" dirty="0"/>
              <a:t> </a:t>
            </a:r>
            <a:r>
              <a:rPr lang="fr-CH" sz="2000" dirty="0" smtClean="0"/>
              <a:t>               </a:t>
            </a:r>
            <a:r>
              <a:rPr lang="fr-CH" sz="2000" dirty="0" smtClean="0"/>
              <a:t>	https</a:t>
            </a:r>
            <a:r>
              <a:rPr lang="fr-CH" sz="2000" dirty="0"/>
              <a:t>://</a:t>
            </a:r>
            <a:r>
              <a:rPr lang="fr-CH" sz="2000" dirty="0" smtClean="0"/>
              <a:t>ch.linkedin.com/in/itcenvironment</a:t>
            </a:r>
          </a:p>
          <a:p>
            <a:pPr>
              <a:spcBef>
                <a:spcPts val="0"/>
              </a:spcBef>
            </a:pPr>
            <a:endParaRPr lang="fr-CH" sz="2000" dirty="0" smtClean="0">
              <a:hlinkClick r:id="rId2"/>
            </a:endParaRPr>
          </a:p>
          <a:p>
            <a:pPr>
              <a:spcBef>
                <a:spcPts val="0"/>
              </a:spcBef>
            </a:pPr>
            <a:endParaRPr lang="fr-CH" sz="2000" dirty="0" smtClean="0"/>
          </a:p>
          <a:p>
            <a:pPr>
              <a:spcBef>
                <a:spcPts val="0"/>
              </a:spcBef>
            </a:pPr>
            <a:r>
              <a:rPr lang="fr-CH" sz="2000" dirty="0"/>
              <a:t> </a:t>
            </a:r>
            <a:r>
              <a:rPr lang="fr-CH" sz="2000" dirty="0" smtClean="0"/>
              <a:t>               </a:t>
            </a:r>
            <a:r>
              <a:rPr lang="fr-CH" sz="2000" dirty="0"/>
              <a:t> </a:t>
            </a:r>
            <a:endParaRPr lang="fr-CH" sz="2000" dirty="0" smtClean="0"/>
          </a:p>
          <a:p>
            <a:pPr>
              <a:spcBef>
                <a:spcPts val="0"/>
              </a:spcBef>
            </a:pPr>
            <a:r>
              <a:rPr lang="fr-CH" sz="2000" dirty="0"/>
              <a:t>	</a:t>
            </a:r>
            <a:r>
              <a:rPr lang="fr-CH" sz="2000" dirty="0" smtClean="0"/>
              <a:t>	</a:t>
            </a:r>
            <a:r>
              <a:rPr lang="fr-CH" sz="2000" dirty="0" smtClean="0"/>
              <a:t>@</a:t>
            </a:r>
            <a:r>
              <a:rPr lang="fr-CH" sz="2000" dirty="0" err="1" smtClean="0"/>
              <a:t>ITCenvironment</a:t>
            </a:r>
            <a:r>
              <a:rPr lang="fr-CH" sz="2000" dirty="0" smtClean="0"/>
              <a:t> </a:t>
            </a:r>
            <a:endParaRPr lang="fr-CH" sz="2000" dirty="0" smtClean="0"/>
          </a:p>
          <a:p>
            <a:pPr>
              <a:spcBef>
                <a:spcPts val="0"/>
              </a:spcBef>
            </a:pPr>
            <a:endParaRPr lang="fr-CH" sz="2000" dirty="0"/>
          </a:p>
          <a:p>
            <a:pPr>
              <a:spcBef>
                <a:spcPts val="0"/>
              </a:spcBef>
            </a:pPr>
            <a:endParaRPr lang="fr-CH" sz="2000" dirty="0" smtClean="0"/>
          </a:p>
          <a:p>
            <a:pPr>
              <a:spcBef>
                <a:spcPts val="0"/>
              </a:spcBef>
            </a:pPr>
            <a:endParaRPr lang="fr-CH" sz="2000" dirty="0"/>
          </a:p>
          <a:p>
            <a:pPr>
              <a:spcBef>
                <a:spcPts val="0"/>
              </a:spcBef>
            </a:pPr>
            <a:r>
              <a:rPr lang="fr-CH" sz="2000" dirty="0" smtClean="0"/>
              <a:t>email.: kasterine@intracen.org</a:t>
            </a:r>
            <a:endParaRPr lang="fr-CH" sz="20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1" y="1511418"/>
            <a:ext cx="779165" cy="7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1" y="2326060"/>
            <a:ext cx="1208124" cy="120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4" y="3578730"/>
            <a:ext cx="928129" cy="9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PAL presentation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41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CEPAL presentation</vt:lpstr>
      <vt:lpstr>PowerPoint Presentation</vt:lpstr>
      <vt:lpstr>Promoting sustainable sourcing of  CITES-listed species</vt:lpstr>
      <vt:lpstr>Capacity building for the  sustainable sourcing of CITES-listed species</vt:lpstr>
      <vt:lpstr>Providing economic &amp; market analyses</vt:lpstr>
      <vt:lpstr>THANK YOU</vt:lpstr>
    </vt:vector>
  </TitlesOfParts>
  <Company>International Trade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Climate Change an Aid for Trade perspective</dc:title>
  <dc:creator>Hyesu Cho</dc:creator>
  <cp:lastModifiedBy>Alexander Kasterine</cp:lastModifiedBy>
  <cp:revision>86</cp:revision>
  <dcterms:created xsi:type="dcterms:W3CDTF">2015-10-01T08:15:54Z</dcterms:created>
  <dcterms:modified xsi:type="dcterms:W3CDTF">2016-01-11T10:29:24Z</dcterms:modified>
</cp:coreProperties>
</file>